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dbf1f706ca42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f3e5c8bdd645b9"/>
  </p:sldMasterIdLst>
  <p:sldIdLst>
    <p:sldId xmlns:r="http://schemas.openxmlformats.org/officeDocument/2006/relationships" id="256" r:id="R370421ce192f460f"/>
    <p:sldId xmlns:r="http://schemas.openxmlformats.org/officeDocument/2006/relationships" id="257" r:id="R6682f1e77fdc43a2"/>
    <p:sldId xmlns:r="http://schemas.openxmlformats.org/officeDocument/2006/relationships" id="258" r:id="R4266698ee74f480c"/>
    <p:sldId xmlns:r="http://schemas.openxmlformats.org/officeDocument/2006/relationships" id="259" r:id="Rf2f053c2f91a4eac"/>
    <p:sldId xmlns:r="http://schemas.openxmlformats.org/officeDocument/2006/relationships" id="260" r:id="R310508d726f44425"/>
    <p:sldId xmlns:r="http://schemas.openxmlformats.org/officeDocument/2006/relationships" id="261" r:id="Ra7b3bd0797574201"/>
    <p:sldId xmlns:r="http://schemas.openxmlformats.org/officeDocument/2006/relationships" id="262" r:id="R197177250d3642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f3e5c8bdd645b9" /><Relationship Type="http://schemas.openxmlformats.org/officeDocument/2006/relationships/slide" Target="/ppt/slides/slide1.xml" Id="R370421ce192f460f" /><Relationship Type="http://schemas.openxmlformats.org/officeDocument/2006/relationships/slide" Target="/ppt/slides/slide2.xml" Id="R6682f1e77fdc43a2" /><Relationship Type="http://schemas.openxmlformats.org/officeDocument/2006/relationships/slide" Target="/ppt/slides/slide3.xml" Id="R4266698ee74f480c" /><Relationship Type="http://schemas.openxmlformats.org/officeDocument/2006/relationships/slide" Target="/ppt/slides/slide4.xml" Id="Rf2f053c2f91a4eac" /><Relationship Type="http://schemas.openxmlformats.org/officeDocument/2006/relationships/slide" Target="/ppt/slides/slide5.xml" Id="R310508d726f44425" /><Relationship Type="http://schemas.openxmlformats.org/officeDocument/2006/relationships/slide" Target="/ppt/slides/slide6.xml" Id="Ra7b3bd0797574201" /><Relationship Type="http://schemas.openxmlformats.org/officeDocument/2006/relationships/slide" Target="/ppt/slides/slide7.xml" Id="R197177250d3642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a9ae44566c4d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27fe2e33f4806" /><Relationship Type="http://schemas.openxmlformats.org/officeDocument/2006/relationships/theme" Target="/ppt/slideMasters/theme/theme1.xml" Id="R68c93bbde0014e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e27fe2e33f48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d6145e10f40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4b3d9248e41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dae9cbcb245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e1622d6e043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b0e1a01004d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180adfe9a46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853e044cd43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MTA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247 987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205 236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649 284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1 453 693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1 907 210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TRÆLAND AAMODT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Sjåsam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4407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930 752 525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MTA AS</a:t>
            </a:r>
          </a:p>
        </p:txBody>
      </p:sp>
    </p:spTree>
  </p:cSld>
  <p:clrMapOvr>
    <a:masterClrMapping xmlns:a="http://schemas.openxmlformats.org/drawingml/2006/main"/>
  </p:clrMapOvr>
</p:sld>
</file>