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720e86a95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491e2e36246b9"/>
  </p:sldMasterIdLst>
  <p:sldIdLst>
    <p:sldId xmlns:r="http://schemas.openxmlformats.org/officeDocument/2006/relationships" id="256" r:id="R069cbc862bbf4d47"/>
    <p:sldId xmlns:r="http://schemas.openxmlformats.org/officeDocument/2006/relationships" id="257" r:id="R745c293eeadc45eb"/>
    <p:sldId xmlns:r="http://schemas.openxmlformats.org/officeDocument/2006/relationships" id="258" r:id="Rac721ea31c454fc3"/>
    <p:sldId xmlns:r="http://schemas.openxmlformats.org/officeDocument/2006/relationships" id="259" r:id="R5eeb920ab47447b9"/>
    <p:sldId xmlns:r="http://schemas.openxmlformats.org/officeDocument/2006/relationships" id="260" r:id="Rf8ee403c37f845ec"/>
    <p:sldId xmlns:r="http://schemas.openxmlformats.org/officeDocument/2006/relationships" id="261" r:id="R4e1bf5d523ad4d55"/>
    <p:sldId xmlns:r="http://schemas.openxmlformats.org/officeDocument/2006/relationships" id="262" r:id="R130bf79d1f70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491e2e36246b9" /><Relationship Type="http://schemas.openxmlformats.org/officeDocument/2006/relationships/slide" Target="/ppt/slides/slide1.xml" Id="R069cbc862bbf4d47" /><Relationship Type="http://schemas.openxmlformats.org/officeDocument/2006/relationships/slide" Target="/ppt/slides/slide2.xml" Id="R745c293eeadc45eb" /><Relationship Type="http://schemas.openxmlformats.org/officeDocument/2006/relationships/slide" Target="/ppt/slides/slide3.xml" Id="Rac721ea31c454fc3" /><Relationship Type="http://schemas.openxmlformats.org/officeDocument/2006/relationships/slide" Target="/ppt/slides/slide4.xml" Id="R5eeb920ab47447b9" /><Relationship Type="http://schemas.openxmlformats.org/officeDocument/2006/relationships/slide" Target="/ppt/slides/slide5.xml" Id="Rf8ee403c37f845ec" /><Relationship Type="http://schemas.openxmlformats.org/officeDocument/2006/relationships/slide" Target="/ppt/slides/slide6.xml" Id="R4e1bf5d523ad4d55" /><Relationship Type="http://schemas.openxmlformats.org/officeDocument/2006/relationships/slide" Target="/ppt/slides/slide7.xml" Id="R130bf79d1f70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7c53a0bef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702cc713e4b20" /><Relationship Type="http://schemas.openxmlformats.org/officeDocument/2006/relationships/theme" Target="/ppt/slideMasters/theme/theme1.xml" Id="Ra1fc760c44e4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702cc713e4b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06746d13b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d7aaadb5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588734301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e51948bb6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dc7e2361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7571dce449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7cffc2ab3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TROLLBU 165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TROLLBU 165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14 299 708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Margrete Haldorsen Nygaard, Stærvegen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margrete.nygaard@gmail.com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TROLLBU 165 AS</a:t>
            </a:r>
          </a:p>
        </p:txBody>
      </p:sp>
    </p:spTree>
  </p:cSld>
  <p:clrMapOvr>
    <a:masterClrMapping xmlns:a="http://schemas.openxmlformats.org/drawingml/2006/main"/>
  </p:clrMapOvr>
</p:sld>
</file>