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a4e365d8e3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94685a6404f9a"/>
  </p:sldMasterIdLst>
  <p:sldIdLst>
    <p:sldId xmlns:r="http://schemas.openxmlformats.org/officeDocument/2006/relationships" id="256" r:id="R1839bde2253a4605"/>
    <p:sldId xmlns:r="http://schemas.openxmlformats.org/officeDocument/2006/relationships" id="257" r:id="R482206c08f2c4976"/>
    <p:sldId xmlns:r="http://schemas.openxmlformats.org/officeDocument/2006/relationships" id="258" r:id="R821f9c3f06da4b51"/>
    <p:sldId xmlns:r="http://schemas.openxmlformats.org/officeDocument/2006/relationships" id="259" r:id="Ref02b09294084c6b"/>
    <p:sldId xmlns:r="http://schemas.openxmlformats.org/officeDocument/2006/relationships" id="260" r:id="Rbc9edcb662774823"/>
    <p:sldId xmlns:r="http://schemas.openxmlformats.org/officeDocument/2006/relationships" id="261" r:id="R329456ccae1245b8"/>
    <p:sldId xmlns:r="http://schemas.openxmlformats.org/officeDocument/2006/relationships" id="262" r:id="Rb26b9bd0dfa6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94685a6404f9a" /><Relationship Type="http://schemas.openxmlformats.org/officeDocument/2006/relationships/slide" Target="/ppt/slides/slide1.xml" Id="R1839bde2253a4605" /><Relationship Type="http://schemas.openxmlformats.org/officeDocument/2006/relationships/slide" Target="/ppt/slides/slide2.xml" Id="R482206c08f2c4976" /><Relationship Type="http://schemas.openxmlformats.org/officeDocument/2006/relationships/slide" Target="/ppt/slides/slide3.xml" Id="R821f9c3f06da4b51" /><Relationship Type="http://schemas.openxmlformats.org/officeDocument/2006/relationships/slide" Target="/ppt/slides/slide4.xml" Id="Ref02b09294084c6b" /><Relationship Type="http://schemas.openxmlformats.org/officeDocument/2006/relationships/slide" Target="/ppt/slides/slide5.xml" Id="Rbc9edcb662774823" /><Relationship Type="http://schemas.openxmlformats.org/officeDocument/2006/relationships/slide" Target="/ppt/slides/slide6.xml" Id="R329456ccae1245b8" /><Relationship Type="http://schemas.openxmlformats.org/officeDocument/2006/relationships/slide" Target="/ppt/slides/slide7.xml" Id="Rb26b9bd0dfa6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9bcecc26745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767e9dad548ac" /><Relationship Type="http://schemas.openxmlformats.org/officeDocument/2006/relationships/theme" Target="/ppt/slideMasters/theme/theme1.xml" Id="R4f623d172fda43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c767e9dad5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c1e715dc4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6cbc1ba1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6edeb475f42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dfaa986e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afcbee5da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2f84d2e6e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00ce6634c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VIFRANCA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VIFRANCA AS ble etablert [år] og holder til i Øyestranda.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TRELAND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Gullsmedvegen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4484 Øyestranda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VIFRANCA AS</a:t>
            </a:r>
          </a:p>
        </p:txBody>
      </p:sp>
    </p:spTree>
  </p:cSld>
  <p:clrMapOvr>
    <a:masterClrMapping xmlns:a="http://schemas.openxmlformats.org/drawingml/2006/main"/>
  </p:clrMapOvr>
</p:sld>
</file>