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3f2994c7974d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e32e5331d9482b"/>
  </p:sldMasterIdLst>
  <p:sldIdLst>
    <p:sldId xmlns:r="http://schemas.openxmlformats.org/officeDocument/2006/relationships" id="256" r:id="R3c164bcc81244610"/>
    <p:sldId xmlns:r="http://schemas.openxmlformats.org/officeDocument/2006/relationships" id="257" r:id="Ra7794de8cb01444d"/>
    <p:sldId xmlns:r="http://schemas.openxmlformats.org/officeDocument/2006/relationships" id="258" r:id="R5da39af8df194898"/>
    <p:sldId xmlns:r="http://schemas.openxmlformats.org/officeDocument/2006/relationships" id="259" r:id="Re97332d97f36485d"/>
    <p:sldId xmlns:r="http://schemas.openxmlformats.org/officeDocument/2006/relationships" id="260" r:id="R796f20cfb99e44f6"/>
    <p:sldId xmlns:r="http://schemas.openxmlformats.org/officeDocument/2006/relationships" id="261" r:id="Rca8fa162a54746cc"/>
    <p:sldId xmlns:r="http://schemas.openxmlformats.org/officeDocument/2006/relationships" id="262" r:id="Rc26908990fc94b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e32e5331d9482b" /><Relationship Type="http://schemas.openxmlformats.org/officeDocument/2006/relationships/slide" Target="/ppt/slides/slide1.xml" Id="R3c164bcc81244610" /><Relationship Type="http://schemas.openxmlformats.org/officeDocument/2006/relationships/slide" Target="/ppt/slides/slide2.xml" Id="Ra7794de8cb01444d" /><Relationship Type="http://schemas.openxmlformats.org/officeDocument/2006/relationships/slide" Target="/ppt/slides/slide3.xml" Id="R5da39af8df194898" /><Relationship Type="http://schemas.openxmlformats.org/officeDocument/2006/relationships/slide" Target="/ppt/slides/slide4.xml" Id="Re97332d97f36485d" /><Relationship Type="http://schemas.openxmlformats.org/officeDocument/2006/relationships/slide" Target="/ppt/slides/slide5.xml" Id="R796f20cfb99e44f6" /><Relationship Type="http://schemas.openxmlformats.org/officeDocument/2006/relationships/slide" Target="/ppt/slides/slide6.xml" Id="Rca8fa162a54746cc" /><Relationship Type="http://schemas.openxmlformats.org/officeDocument/2006/relationships/slide" Target="/ppt/slides/slide7.xml" Id="Rc26908990fc94b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1109b70434a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86311e0a643a6" /><Relationship Type="http://schemas.openxmlformats.org/officeDocument/2006/relationships/theme" Target="/ppt/slideMasters/theme/theme1.xml" Id="R21110ddbe4e243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986311e0a643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739a597e44a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32a6b10b74c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fb7b2c5ea46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209a10edb41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5b719e98943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e1ef13b8c41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10bcb1b6046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VKL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143 438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1 417 809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VERONICA VALSTAD SKIKKELSTADØDEGÅRD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Hovinveien 37F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930 696 161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VKL INVEST AS</a:t>
            </a:r>
          </a:p>
        </p:txBody>
      </p:sp>
    </p:spTree>
  </p:cSld>
  <p:clrMapOvr>
    <a:masterClrMapping xmlns:a="http://schemas.openxmlformats.org/drawingml/2006/main"/>
  </p:clrMapOvr>
</p:sld>
</file>