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27e567d0ae42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1ba5b427e4edb"/>
  </p:sldMasterIdLst>
  <p:sldIdLst>
    <p:sldId xmlns:r="http://schemas.openxmlformats.org/officeDocument/2006/relationships" id="256" r:id="R173fbbf0cdec4511"/>
    <p:sldId xmlns:r="http://schemas.openxmlformats.org/officeDocument/2006/relationships" id="257" r:id="R4d1fc5fb7aed45bc"/>
    <p:sldId xmlns:r="http://schemas.openxmlformats.org/officeDocument/2006/relationships" id="258" r:id="R6fa7df3d3cf8452e"/>
    <p:sldId xmlns:r="http://schemas.openxmlformats.org/officeDocument/2006/relationships" id="259" r:id="Ra6343bd1e5204c47"/>
    <p:sldId xmlns:r="http://schemas.openxmlformats.org/officeDocument/2006/relationships" id="260" r:id="R18e1d012cae74a19"/>
    <p:sldId xmlns:r="http://schemas.openxmlformats.org/officeDocument/2006/relationships" id="261" r:id="R8af1307964be4a1d"/>
    <p:sldId xmlns:r="http://schemas.openxmlformats.org/officeDocument/2006/relationships" id="262" r:id="Raf704a390cce48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1ba5b427e4edb" /><Relationship Type="http://schemas.openxmlformats.org/officeDocument/2006/relationships/slide" Target="/ppt/slides/slide1.xml" Id="R173fbbf0cdec4511" /><Relationship Type="http://schemas.openxmlformats.org/officeDocument/2006/relationships/slide" Target="/ppt/slides/slide2.xml" Id="R4d1fc5fb7aed45bc" /><Relationship Type="http://schemas.openxmlformats.org/officeDocument/2006/relationships/slide" Target="/ppt/slides/slide3.xml" Id="R6fa7df3d3cf8452e" /><Relationship Type="http://schemas.openxmlformats.org/officeDocument/2006/relationships/slide" Target="/ppt/slides/slide4.xml" Id="Ra6343bd1e5204c47" /><Relationship Type="http://schemas.openxmlformats.org/officeDocument/2006/relationships/slide" Target="/ppt/slides/slide5.xml" Id="R18e1d012cae74a19" /><Relationship Type="http://schemas.openxmlformats.org/officeDocument/2006/relationships/slide" Target="/ppt/slides/slide6.xml" Id="R8af1307964be4a1d" /><Relationship Type="http://schemas.openxmlformats.org/officeDocument/2006/relationships/slide" Target="/ppt/slides/slide7.xml" Id="Raf704a390cce48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da15b8eeb4c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b89cbe3f64a61" /><Relationship Type="http://schemas.openxmlformats.org/officeDocument/2006/relationships/theme" Target="/ppt/slideMasters/theme/theme1.xml" Id="Rf788bf00e94e42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7b89cbe3f6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bc412374842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2a81a29bb44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2e3e0a5ce4f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3ad569ad8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1bc5244f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f8cce385e4b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df2c01bbc4a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