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eb151b154a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df27f365e84ea2"/>
  </p:sldMasterIdLst>
  <p:sldIdLst>
    <p:sldId xmlns:r="http://schemas.openxmlformats.org/officeDocument/2006/relationships" id="256" r:id="R2cb9dfec46a94b42"/>
    <p:sldId xmlns:r="http://schemas.openxmlformats.org/officeDocument/2006/relationships" id="257" r:id="Red8296bb9d214ae7"/>
    <p:sldId xmlns:r="http://schemas.openxmlformats.org/officeDocument/2006/relationships" id="258" r:id="R76a1167af34c4500"/>
    <p:sldId xmlns:r="http://schemas.openxmlformats.org/officeDocument/2006/relationships" id="259" r:id="Rc00df6105678484f"/>
    <p:sldId xmlns:r="http://schemas.openxmlformats.org/officeDocument/2006/relationships" id="260" r:id="Racc5f607ea7e46d4"/>
    <p:sldId xmlns:r="http://schemas.openxmlformats.org/officeDocument/2006/relationships" id="261" r:id="R59d9648ad0c6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f27f365e84ea2" /><Relationship Type="http://schemas.openxmlformats.org/officeDocument/2006/relationships/slide" Target="/ppt/slides/slide1.xml" Id="R2cb9dfec46a94b42" /><Relationship Type="http://schemas.openxmlformats.org/officeDocument/2006/relationships/slide" Target="/ppt/slides/slide2.xml" Id="Red8296bb9d214ae7" /><Relationship Type="http://schemas.openxmlformats.org/officeDocument/2006/relationships/slide" Target="/ppt/slides/slide3.xml" Id="R76a1167af34c4500" /><Relationship Type="http://schemas.openxmlformats.org/officeDocument/2006/relationships/slide" Target="/ppt/slides/slide4.xml" Id="Rc00df6105678484f" /><Relationship Type="http://schemas.openxmlformats.org/officeDocument/2006/relationships/slide" Target="/ppt/slides/slide5.xml" Id="Racc5f607ea7e46d4" /><Relationship Type="http://schemas.openxmlformats.org/officeDocument/2006/relationships/slide" Target="/ppt/slides/slide6.xml" Id="R59d9648ad0c6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7d20e0ba6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d01f5c84442b4" /><Relationship Type="http://schemas.openxmlformats.org/officeDocument/2006/relationships/theme" Target="/ppt/slideMasters/theme/theme1.xml" Id="R8945002692f6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d01f5c844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8e7b40bb0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ff600899541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a1e94f892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34bb910c9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c424d68d445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e446df270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