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e4593b66143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02cf77ba945a9"/>
  </p:sldMasterIdLst>
  <p:sldIdLst>
    <p:sldId xmlns:r="http://schemas.openxmlformats.org/officeDocument/2006/relationships" id="256" r:id="Rfac2b8b493704294"/>
    <p:sldId xmlns:r="http://schemas.openxmlformats.org/officeDocument/2006/relationships" id="257" r:id="Ree834fc451c848c2"/>
    <p:sldId xmlns:r="http://schemas.openxmlformats.org/officeDocument/2006/relationships" id="258" r:id="R0764a6d8c7994455"/>
    <p:sldId xmlns:r="http://schemas.openxmlformats.org/officeDocument/2006/relationships" id="259" r:id="R5578b403bc2e4e5f"/>
    <p:sldId xmlns:r="http://schemas.openxmlformats.org/officeDocument/2006/relationships" id="260" r:id="R87d50d1ccffe4486"/>
    <p:sldId xmlns:r="http://schemas.openxmlformats.org/officeDocument/2006/relationships" id="261" r:id="R7674865415c843dd"/>
    <p:sldId xmlns:r="http://schemas.openxmlformats.org/officeDocument/2006/relationships" id="262" r:id="R8ebf265f09c8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02cf77ba945a9" /><Relationship Type="http://schemas.openxmlformats.org/officeDocument/2006/relationships/slide" Target="/ppt/slides/slide1.xml" Id="Rfac2b8b493704294" /><Relationship Type="http://schemas.openxmlformats.org/officeDocument/2006/relationships/slide" Target="/ppt/slides/slide2.xml" Id="Ree834fc451c848c2" /><Relationship Type="http://schemas.openxmlformats.org/officeDocument/2006/relationships/slide" Target="/ppt/slides/slide3.xml" Id="R0764a6d8c7994455" /><Relationship Type="http://schemas.openxmlformats.org/officeDocument/2006/relationships/slide" Target="/ppt/slides/slide4.xml" Id="R5578b403bc2e4e5f" /><Relationship Type="http://schemas.openxmlformats.org/officeDocument/2006/relationships/slide" Target="/ppt/slides/slide5.xml" Id="R87d50d1ccffe4486" /><Relationship Type="http://schemas.openxmlformats.org/officeDocument/2006/relationships/slide" Target="/ppt/slides/slide6.xml" Id="R7674865415c843dd" /><Relationship Type="http://schemas.openxmlformats.org/officeDocument/2006/relationships/slide" Target="/ppt/slides/slide7.xml" Id="R8ebf265f09c8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4abbd3b4140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dfcec3994f44" /><Relationship Type="http://schemas.openxmlformats.org/officeDocument/2006/relationships/theme" Target="/ppt/slideMasters/theme/theme1.xml" Id="R5fc78a9b361d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85dfcec399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1f7f89d4045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0afc1de8e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8689a819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6573c88b546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98ccce961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da467e33045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50e4601de4c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BAD OG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BAD OG VARME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10 531 986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3 195 799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GEJO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Solgaard skog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930 686 018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BAD OG VARME AS</a:t>
            </a:r>
          </a:p>
        </p:txBody>
      </p:sp>
    </p:spTree>
  </p:cSld>
  <p:clrMapOvr>
    <a:masterClrMapping xmlns:a="http://schemas.openxmlformats.org/drawingml/2006/main"/>
  </p:clrMapOvr>
</p:sld>
</file>