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98394118f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fd68591f94cb0"/>
  </p:sldMasterIdLst>
  <p:sldIdLst>
    <p:sldId xmlns:r="http://schemas.openxmlformats.org/officeDocument/2006/relationships" id="256" r:id="R5d70e6fd7a304828"/>
    <p:sldId xmlns:r="http://schemas.openxmlformats.org/officeDocument/2006/relationships" id="257" r:id="R221447e2a1f94e00"/>
    <p:sldId xmlns:r="http://schemas.openxmlformats.org/officeDocument/2006/relationships" id="258" r:id="R15e4c5a2d0e2437a"/>
    <p:sldId xmlns:r="http://schemas.openxmlformats.org/officeDocument/2006/relationships" id="259" r:id="Rb7046d43d5174a6c"/>
    <p:sldId xmlns:r="http://schemas.openxmlformats.org/officeDocument/2006/relationships" id="260" r:id="R8edc9e7fdc2a4e32"/>
    <p:sldId xmlns:r="http://schemas.openxmlformats.org/officeDocument/2006/relationships" id="261" r:id="Re764f8660e17457e"/>
    <p:sldId xmlns:r="http://schemas.openxmlformats.org/officeDocument/2006/relationships" id="262" r:id="Rb3316a3d33b8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fd68591f94cb0" /><Relationship Type="http://schemas.openxmlformats.org/officeDocument/2006/relationships/slide" Target="/ppt/slides/slide1.xml" Id="R5d70e6fd7a304828" /><Relationship Type="http://schemas.openxmlformats.org/officeDocument/2006/relationships/slide" Target="/ppt/slides/slide2.xml" Id="R221447e2a1f94e00" /><Relationship Type="http://schemas.openxmlformats.org/officeDocument/2006/relationships/slide" Target="/ppt/slides/slide3.xml" Id="R15e4c5a2d0e2437a" /><Relationship Type="http://schemas.openxmlformats.org/officeDocument/2006/relationships/slide" Target="/ppt/slides/slide4.xml" Id="Rb7046d43d5174a6c" /><Relationship Type="http://schemas.openxmlformats.org/officeDocument/2006/relationships/slide" Target="/ppt/slides/slide5.xml" Id="R8edc9e7fdc2a4e32" /><Relationship Type="http://schemas.openxmlformats.org/officeDocument/2006/relationships/slide" Target="/ppt/slides/slide6.xml" Id="Re764f8660e17457e" /><Relationship Type="http://schemas.openxmlformats.org/officeDocument/2006/relationships/slide" Target="/ppt/slides/slide7.xml" Id="Rb3316a3d33b8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ba703d9db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7f7650b840d9" /><Relationship Type="http://schemas.openxmlformats.org/officeDocument/2006/relationships/theme" Target="/ppt/slideMasters/theme/theme1.xml" Id="Re9895855cfa047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27f7650b8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93bbb9cbe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f44b6922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d7293916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fe19ffd84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4809fdb2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b2ed697e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13f3ce5e2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 HETLAND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HETLAND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753 345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HETLAND HOLDING AS</a:t>
            </a:r>
          </a:p>
        </p:txBody>
      </p:sp>
    </p:spTree>
  </p:cSld>
  <p:clrMapOvr>
    <a:masterClrMapping xmlns:a="http://schemas.openxmlformats.org/drawingml/2006/main"/>
  </p:clrMapOvr>
</p:sld>
</file>