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66116c515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80f0377584c25"/>
  </p:sldMasterIdLst>
  <p:sldIdLst>
    <p:sldId xmlns:r="http://schemas.openxmlformats.org/officeDocument/2006/relationships" id="256" r:id="R71567fc405734f81"/>
    <p:sldId xmlns:r="http://schemas.openxmlformats.org/officeDocument/2006/relationships" id="257" r:id="Rbd42edcc8db34e8a"/>
    <p:sldId xmlns:r="http://schemas.openxmlformats.org/officeDocument/2006/relationships" id="258" r:id="R83420c832f8f49ba"/>
    <p:sldId xmlns:r="http://schemas.openxmlformats.org/officeDocument/2006/relationships" id="259" r:id="R158341efcadb4ce8"/>
    <p:sldId xmlns:r="http://schemas.openxmlformats.org/officeDocument/2006/relationships" id="260" r:id="R8d6647a7376647c0"/>
    <p:sldId xmlns:r="http://schemas.openxmlformats.org/officeDocument/2006/relationships" id="261" r:id="R88f6823e46554d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80f0377584c25" /><Relationship Type="http://schemas.openxmlformats.org/officeDocument/2006/relationships/slide" Target="/ppt/slides/slide1.xml" Id="R71567fc405734f81" /><Relationship Type="http://schemas.openxmlformats.org/officeDocument/2006/relationships/slide" Target="/ppt/slides/slide2.xml" Id="Rbd42edcc8db34e8a" /><Relationship Type="http://schemas.openxmlformats.org/officeDocument/2006/relationships/slide" Target="/ppt/slides/slide3.xml" Id="R83420c832f8f49ba" /><Relationship Type="http://schemas.openxmlformats.org/officeDocument/2006/relationships/slide" Target="/ppt/slides/slide4.xml" Id="R158341efcadb4ce8" /><Relationship Type="http://schemas.openxmlformats.org/officeDocument/2006/relationships/slide" Target="/ppt/slides/slide5.xml" Id="R8d6647a7376647c0" /><Relationship Type="http://schemas.openxmlformats.org/officeDocument/2006/relationships/slide" Target="/ppt/slides/slide6.xml" Id="R88f6823e46554d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750664cb743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c232251324c38" /><Relationship Type="http://schemas.openxmlformats.org/officeDocument/2006/relationships/theme" Target="/ppt/slideMasters/theme/theme1.xml" Id="Rca6e8eb9f8a94a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c232251324c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2f27eaeb347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d40cb5224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cef8958134a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8f18564dd43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f49a052e34e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c0e97455547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OKEI HOLDING AS ble etablert [år] og holder til i Engelsviken.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829 196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Flåtavikfaret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1628 Engelsviken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930 665 282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