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9331c19a134e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57255af18343b6"/>
  </p:sldMasterIdLst>
  <p:sldIdLst>
    <p:sldId xmlns:r="http://schemas.openxmlformats.org/officeDocument/2006/relationships" id="256" r:id="Ree14d58dab10421d"/>
    <p:sldId xmlns:r="http://schemas.openxmlformats.org/officeDocument/2006/relationships" id="257" r:id="R7b0f42fa3948454d"/>
    <p:sldId xmlns:r="http://schemas.openxmlformats.org/officeDocument/2006/relationships" id="258" r:id="R13b7329284ea4c58"/>
    <p:sldId xmlns:r="http://schemas.openxmlformats.org/officeDocument/2006/relationships" id="259" r:id="Rceb30f5f730c4ac7"/>
    <p:sldId xmlns:r="http://schemas.openxmlformats.org/officeDocument/2006/relationships" id="260" r:id="R6152c750eadb45df"/>
    <p:sldId xmlns:r="http://schemas.openxmlformats.org/officeDocument/2006/relationships" id="261" r:id="R705af07c7d63432a"/>
    <p:sldId xmlns:r="http://schemas.openxmlformats.org/officeDocument/2006/relationships" id="262" r:id="R6e65c91934534b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57255af18343b6" /><Relationship Type="http://schemas.openxmlformats.org/officeDocument/2006/relationships/slide" Target="/ppt/slides/slide1.xml" Id="Ree14d58dab10421d" /><Relationship Type="http://schemas.openxmlformats.org/officeDocument/2006/relationships/slide" Target="/ppt/slides/slide2.xml" Id="R7b0f42fa3948454d" /><Relationship Type="http://schemas.openxmlformats.org/officeDocument/2006/relationships/slide" Target="/ppt/slides/slide3.xml" Id="R13b7329284ea4c58" /><Relationship Type="http://schemas.openxmlformats.org/officeDocument/2006/relationships/slide" Target="/ppt/slides/slide4.xml" Id="Rceb30f5f730c4ac7" /><Relationship Type="http://schemas.openxmlformats.org/officeDocument/2006/relationships/slide" Target="/ppt/slides/slide5.xml" Id="R6152c750eadb45df" /><Relationship Type="http://schemas.openxmlformats.org/officeDocument/2006/relationships/slide" Target="/ppt/slides/slide6.xml" Id="R705af07c7d63432a" /><Relationship Type="http://schemas.openxmlformats.org/officeDocument/2006/relationships/slide" Target="/ppt/slides/slide7.xml" Id="R6e65c91934534b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3b514f690149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8a548943e4b43" /><Relationship Type="http://schemas.openxmlformats.org/officeDocument/2006/relationships/theme" Target="/ppt/slideMasters/theme/theme1.xml" Id="R0971ca9266b140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78a548943e4b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8d84e30944d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d80e95e6645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03c4d79f846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0bc97137b44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2633fe8714c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b084259354a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3953805214d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GUNDERSTAD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GUNDERSTAD HOLDING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520 745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3 041 599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GUNDERSTAD HANNE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GUNDERSTAD KAI HENRIK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Frakkagjerdvegen 248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930 633 739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GUNDERSTAD HOLDING AS</a:t>
            </a:r>
          </a:p>
        </p:txBody>
      </p:sp>
    </p:spTree>
  </p:cSld>
  <p:clrMapOvr>
    <a:masterClrMapping xmlns:a="http://schemas.openxmlformats.org/drawingml/2006/main"/>
  </p:clrMapOvr>
</p:sld>
</file>