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5423b760c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4ab48078b4af9"/>
  </p:sldMasterIdLst>
  <p:sldIdLst>
    <p:sldId xmlns:r="http://schemas.openxmlformats.org/officeDocument/2006/relationships" id="256" r:id="Rcbf8bdfac8d74f54"/>
    <p:sldId xmlns:r="http://schemas.openxmlformats.org/officeDocument/2006/relationships" id="257" r:id="Refbbe57c65b74212"/>
    <p:sldId xmlns:r="http://schemas.openxmlformats.org/officeDocument/2006/relationships" id="258" r:id="Re65aaa34e0444a85"/>
    <p:sldId xmlns:r="http://schemas.openxmlformats.org/officeDocument/2006/relationships" id="259" r:id="Rb6ba901e5a824c3d"/>
    <p:sldId xmlns:r="http://schemas.openxmlformats.org/officeDocument/2006/relationships" id="260" r:id="R8e5fe7220a8f4e4d"/>
    <p:sldId xmlns:r="http://schemas.openxmlformats.org/officeDocument/2006/relationships" id="261" r:id="R51c35447f2b847d4"/>
    <p:sldId xmlns:r="http://schemas.openxmlformats.org/officeDocument/2006/relationships" id="262" r:id="Rd27d9fe77366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4ab48078b4af9" /><Relationship Type="http://schemas.openxmlformats.org/officeDocument/2006/relationships/slide" Target="/ppt/slides/slide1.xml" Id="Rcbf8bdfac8d74f54" /><Relationship Type="http://schemas.openxmlformats.org/officeDocument/2006/relationships/slide" Target="/ppt/slides/slide2.xml" Id="Refbbe57c65b74212" /><Relationship Type="http://schemas.openxmlformats.org/officeDocument/2006/relationships/slide" Target="/ppt/slides/slide3.xml" Id="Re65aaa34e0444a85" /><Relationship Type="http://schemas.openxmlformats.org/officeDocument/2006/relationships/slide" Target="/ppt/slides/slide4.xml" Id="Rb6ba901e5a824c3d" /><Relationship Type="http://schemas.openxmlformats.org/officeDocument/2006/relationships/slide" Target="/ppt/slides/slide5.xml" Id="R8e5fe7220a8f4e4d" /><Relationship Type="http://schemas.openxmlformats.org/officeDocument/2006/relationships/slide" Target="/ppt/slides/slide6.xml" Id="R51c35447f2b847d4" /><Relationship Type="http://schemas.openxmlformats.org/officeDocument/2006/relationships/slide" Target="/ppt/slides/slide7.xml" Id="Rd27d9fe77366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cb52f5b13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c6fa998c4024" /><Relationship Type="http://schemas.openxmlformats.org/officeDocument/2006/relationships/theme" Target="/ppt/slideMasters/theme/theme1.xml" Id="R831b47d40653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3c6fa998c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759a322a5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64d9c38d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8d467df28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7e1526109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fc3fceff49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579e818e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fb18724d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REDERIET JACOB CHRISTENSEN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REDERIET JACOB CHRISTENSEN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102 191 515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486 407 374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533 002 149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JANSON ODFJELL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SHIPPING (BERMUDA) LTD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CARL-HENRIK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930 632 384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