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487451001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3b3b396f84fca"/>
  </p:sldMasterIdLst>
  <p:sldIdLst>
    <p:sldId xmlns:r="http://schemas.openxmlformats.org/officeDocument/2006/relationships" id="256" r:id="Rb179475e1e6347a3"/>
    <p:sldId xmlns:r="http://schemas.openxmlformats.org/officeDocument/2006/relationships" id="257" r:id="Rcad773f85650400b"/>
    <p:sldId xmlns:r="http://schemas.openxmlformats.org/officeDocument/2006/relationships" id="258" r:id="R1dfcf15636154ae0"/>
    <p:sldId xmlns:r="http://schemas.openxmlformats.org/officeDocument/2006/relationships" id="259" r:id="Rdd6092914b3748e0"/>
    <p:sldId xmlns:r="http://schemas.openxmlformats.org/officeDocument/2006/relationships" id="260" r:id="Rdaea850eac464aae"/>
    <p:sldId xmlns:r="http://schemas.openxmlformats.org/officeDocument/2006/relationships" id="261" r:id="R8faed3d2f9ea41f0"/>
    <p:sldId xmlns:r="http://schemas.openxmlformats.org/officeDocument/2006/relationships" id="262" r:id="R0a06f87654d7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3b3b396f84fca" /><Relationship Type="http://schemas.openxmlformats.org/officeDocument/2006/relationships/slide" Target="/ppt/slides/slide1.xml" Id="Rb179475e1e6347a3" /><Relationship Type="http://schemas.openxmlformats.org/officeDocument/2006/relationships/slide" Target="/ppt/slides/slide2.xml" Id="Rcad773f85650400b" /><Relationship Type="http://schemas.openxmlformats.org/officeDocument/2006/relationships/slide" Target="/ppt/slides/slide3.xml" Id="R1dfcf15636154ae0" /><Relationship Type="http://schemas.openxmlformats.org/officeDocument/2006/relationships/slide" Target="/ppt/slides/slide4.xml" Id="Rdd6092914b3748e0" /><Relationship Type="http://schemas.openxmlformats.org/officeDocument/2006/relationships/slide" Target="/ppt/slides/slide5.xml" Id="Rdaea850eac464aae" /><Relationship Type="http://schemas.openxmlformats.org/officeDocument/2006/relationships/slide" Target="/ppt/slides/slide6.xml" Id="R8faed3d2f9ea41f0" /><Relationship Type="http://schemas.openxmlformats.org/officeDocument/2006/relationships/slide" Target="/ppt/slides/slide7.xml" Id="R0a06f87654d7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a3e9aa46042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3505d472e4222" /><Relationship Type="http://schemas.openxmlformats.org/officeDocument/2006/relationships/theme" Target="/ppt/slideMasters/theme/theme1.xml" Id="R1abb35f8b841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3505d472e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34452f943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5132965fe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2aeaae22c44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ae6842cb8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f6457022d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1cb94b0564a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daf6dba16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BYGGVENN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ROLANDS KRASAUSKAS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byggvennas@gmail.com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930 594 504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BYGGVENN AS</a:t>
            </a:r>
          </a:p>
        </p:txBody>
      </p:sp>
    </p:spTree>
  </p:cSld>
  <p:clrMapOvr>
    <a:masterClrMapping xmlns:a="http://schemas.openxmlformats.org/drawingml/2006/main"/>
  </p:clrMapOvr>
</p:sld>
</file>