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a6315894a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d48b03783840dd"/>
  </p:sldMasterIdLst>
  <p:sldIdLst>
    <p:sldId xmlns:r="http://schemas.openxmlformats.org/officeDocument/2006/relationships" id="256" r:id="Re2e631e9ce1d4bce"/>
    <p:sldId xmlns:r="http://schemas.openxmlformats.org/officeDocument/2006/relationships" id="257" r:id="R6a985f1baa114482"/>
    <p:sldId xmlns:r="http://schemas.openxmlformats.org/officeDocument/2006/relationships" id="258" r:id="Rba02b27f1dce40d5"/>
    <p:sldId xmlns:r="http://schemas.openxmlformats.org/officeDocument/2006/relationships" id="259" r:id="Rb66a77ef93194d7d"/>
    <p:sldId xmlns:r="http://schemas.openxmlformats.org/officeDocument/2006/relationships" id="260" r:id="R6b0f8a0246ff4b9e"/>
    <p:sldId xmlns:r="http://schemas.openxmlformats.org/officeDocument/2006/relationships" id="261" r:id="R04baf7b9a1184ce2"/>
    <p:sldId xmlns:r="http://schemas.openxmlformats.org/officeDocument/2006/relationships" id="262" r:id="Rbc3513e828e7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48b03783840dd" /><Relationship Type="http://schemas.openxmlformats.org/officeDocument/2006/relationships/slide" Target="/ppt/slides/slide1.xml" Id="Re2e631e9ce1d4bce" /><Relationship Type="http://schemas.openxmlformats.org/officeDocument/2006/relationships/slide" Target="/ppt/slides/slide2.xml" Id="R6a985f1baa114482" /><Relationship Type="http://schemas.openxmlformats.org/officeDocument/2006/relationships/slide" Target="/ppt/slides/slide3.xml" Id="Rba02b27f1dce40d5" /><Relationship Type="http://schemas.openxmlformats.org/officeDocument/2006/relationships/slide" Target="/ppt/slides/slide4.xml" Id="Rb66a77ef93194d7d" /><Relationship Type="http://schemas.openxmlformats.org/officeDocument/2006/relationships/slide" Target="/ppt/slides/slide5.xml" Id="R6b0f8a0246ff4b9e" /><Relationship Type="http://schemas.openxmlformats.org/officeDocument/2006/relationships/slide" Target="/ppt/slides/slide6.xml" Id="R04baf7b9a1184ce2" /><Relationship Type="http://schemas.openxmlformats.org/officeDocument/2006/relationships/slide" Target="/ppt/slides/slide7.xml" Id="Rbc3513e828e7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f0a655ce3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7499b7754d9b" /><Relationship Type="http://schemas.openxmlformats.org/officeDocument/2006/relationships/theme" Target="/ppt/slideMasters/theme/theme1.xml" Id="R6019e175667e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77499b7754d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2e07a5b0c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6f732a39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c8a40b963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d34d56d4c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7dd4f9e5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e369aa7845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2611cc668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LARS-ERIK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