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ffa2c576b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8de97c16584874"/>
  </p:sldMasterIdLst>
  <p:sldIdLst>
    <p:sldId xmlns:r="http://schemas.openxmlformats.org/officeDocument/2006/relationships" id="256" r:id="Rce615d498d1e4f82"/>
    <p:sldId xmlns:r="http://schemas.openxmlformats.org/officeDocument/2006/relationships" id="257" r:id="Rddca6ce15876492f"/>
    <p:sldId xmlns:r="http://schemas.openxmlformats.org/officeDocument/2006/relationships" id="258" r:id="R077d94f53b614b60"/>
    <p:sldId xmlns:r="http://schemas.openxmlformats.org/officeDocument/2006/relationships" id="259" r:id="R745b534066ca4569"/>
    <p:sldId xmlns:r="http://schemas.openxmlformats.org/officeDocument/2006/relationships" id="260" r:id="R68fc3033fc5d4514"/>
    <p:sldId xmlns:r="http://schemas.openxmlformats.org/officeDocument/2006/relationships" id="261" r:id="R131476f44573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de97c16584874" /><Relationship Type="http://schemas.openxmlformats.org/officeDocument/2006/relationships/slide" Target="/ppt/slides/slide1.xml" Id="Rce615d498d1e4f82" /><Relationship Type="http://schemas.openxmlformats.org/officeDocument/2006/relationships/slide" Target="/ppt/slides/slide2.xml" Id="Rddca6ce15876492f" /><Relationship Type="http://schemas.openxmlformats.org/officeDocument/2006/relationships/slide" Target="/ppt/slides/slide3.xml" Id="R077d94f53b614b60" /><Relationship Type="http://schemas.openxmlformats.org/officeDocument/2006/relationships/slide" Target="/ppt/slides/slide4.xml" Id="R745b534066ca4569" /><Relationship Type="http://schemas.openxmlformats.org/officeDocument/2006/relationships/slide" Target="/ppt/slides/slide5.xml" Id="R68fc3033fc5d4514" /><Relationship Type="http://schemas.openxmlformats.org/officeDocument/2006/relationships/slide" Target="/ppt/slides/slide6.xml" Id="R131476f44573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5232a31be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2a7eaa93f4801" /><Relationship Type="http://schemas.openxmlformats.org/officeDocument/2006/relationships/theme" Target="/ppt/slideMasters/theme/theme1.xml" Id="Rdc012c18cdbd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2a7eaa93f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08f0f9a15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8856eca68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95f091f684f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fbd14a2b7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7001da239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7021817a7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