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587f51b17148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0316b80414d1f"/>
  </p:sldMasterIdLst>
  <p:sldIdLst>
    <p:sldId xmlns:r="http://schemas.openxmlformats.org/officeDocument/2006/relationships" id="256" r:id="Rb7533502b39545b4"/>
    <p:sldId xmlns:r="http://schemas.openxmlformats.org/officeDocument/2006/relationships" id="257" r:id="R35858ea08fdd4935"/>
    <p:sldId xmlns:r="http://schemas.openxmlformats.org/officeDocument/2006/relationships" id="258" r:id="Rd7c94c321fa84ce3"/>
    <p:sldId xmlns:r="http://schemas.openxmlformats.org/officeDocument/2006/relationships" id="259" r:id="R773577bc86944bf3"/>
    <p:sldId xmlns:r="http://schemas.openxmlformats.org/officeDocument/2006/relationships" id="260" r:id="R09cdd6766eb6498a"/>
    <p:sldId xmlns:r="http://schemas.openxmlformats.org/officeDocument/2006/relationships" id="261" r:id="R2b30e0b9063d4490"/>
    <p:sldId xmlns:r="http://schemas.openxmlformats.org/officeDocument/2006/relationships" id="262" r:id="R05ded84c272c4d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0316b80414d1f" /><Relationship Type="http://schemas.openxmlformats.org/officeDocument/2006/relationships/slide" Target="/ppt/slides/slide1.xml" Id="Rb7533502b39545b4" /><Relationship Type="http://schemas.openxmlformats.org/officeDocument/2006/relationships/slide" Target="/ppt/slides/slide2.xml" Id="R35858ea08fdd4935" /><Relationship Type="http://schemas.openxmlformats.org/officeDocument/2006/relationships/slide" Target="/ppt/slides/slide3.xml" Id="Rd7c94c321fa84ce3" /><Relationship Type="http://schemas.openxmlformats.org/officeDocument/2006/relationships/slide" Target="/ppt/slides/slide4.xml" Id="R773577bc86944bf3" /><Relationship Type="http://schemas.openxmlformats.org/officeDocument/2006/relationships/slide" Target="/ppt/slides/slide5.xml" Id="R09cdd6766eb6498a" /><Relationship Type="http://schemas.openxmlformats.org/officeDocument/2006/relationships/slide" Target="/ppt/slides/slide6.xml" Id="R2b30e0b9063d4490" /><Relationship Type="http://schemas.openxmlformats.org/officeDocument/2006/relationships/slide" Target="/ppt/slides/slide7.xml" Id="R05ded84c272c4d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4b369abd0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c62c3a8ff4311" /><Relationship Type="http://schemas.openxmlformats.org/officeDocument/2006/relationships/theme" Target="/ppt/slideMasters/theme/theme1.xml" Id="R1f020398a2cc43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c62c3a8ff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e67b8facb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21b620234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ffd2b8e23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042fd60c84f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5a738049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9e04996814f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51755986844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SOLLAND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−170 307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9 888 303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52 055 513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62 159 508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 INVEST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 INVEST AS  –  31,4 %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MANSO INVEST AS  –  31,4 %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 INVEST AS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Pedersgata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930 561 207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SOLLAND HOLDING AS</a:t>
            </a:r>
          </a:p>
        </p:txBody>
      </p:sp>
    </p:spTree>
  </p:cSld>
  <p:clrMapOvr>
    <a:masterClrMapping xmlns:a="http://schemas.openxmlformats.org/drawingml/2006/main"/>
  </p:clrMapOvr>
</p:sld>
</file>