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168a8964644b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51a7e533844437"/>
  </p:sldMasterIdLst>
  <p:sldIdLst>
    <p:sldId xmlns:r="http://schemas.openxmlformats.org/officeDocument/2006/relationships" id="256" r:id="R13dea3629ae640db"/>
    <p:sldId xmlns:r="http://schemas.openxmlformats.org/officeDocument/2006/relationships" id="257" r:id="R207849679e0f4ef7"/>
    <p:sldId xmlns:r="http://schemas.openxmlformats.org/officeDocument/2006/relationships" id="258" r:id="Rb357499e24dc4f44"/>
    <p:sldId xmlns:r="http://schemas.openxmlformats.org/officeDocument/2006/relationships" id="259" r:id="R1c94472bc51f419e"/>
    <p:sldId xmlns:r="http://schemas.openxmlformats.org/officeDocument/2006/relationships" id="260" r:id="Ra5b32216b21b4cb5"/>
    <p:sldId xmlns:r="http://schemas.openxmlformats.org/officeDocument/2006/relationships" id="261" r:id="R6df8bc71085d43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1a7e533844437" /><Relationship Type="http://schemas.openxmlformats.org/officeDocument/2006/relationships/slide" Target="/ppt/slides/slide1.xml" Id="R13dea3629ae640db" /><Relationship Type="http://schemas.openxmlformats.org/officeDocument/2006/relationships/slide" Target="/ppt/slides/slide2.xml" Id="R207849679e0f4ef7" /><Relationship Type="http://schemas.openxmlformats.org/officeDocument/2006/relationships/slide" Target="/ppt/slides/slide3.xml" Id="Rb357499e24dc4f44" /><Relationship Type="http://schemas.openxmlformats.org/officeDocument/2006/relationships/slide" Target="/ppt/slides/slide4.xml" Id="R1c94472bc51f419e" /><Relationship Type="http://schemas.openxmlformats.org/officeDocument/2006/relationships/slide" Target="/ppt/slides/slide5.xml" Id="Ra5b32216b21b4cb5" /><Relationship Type="http://schemas.openxmlformats.org/officeDocument/2006/relationships/slide" Target="/ppt/slides/slide6.xml" Id="R6df8bc71085d43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6e5f593e549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6e3a71ed44859" /><Relationship Type="http://schemas.openxmlformats.org/officeDocument/2006/relationships/theme" Target="/ppt/slideMasters/theme/theme1.xml" Id="R552da8e4cb0c4e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36e3a71ed448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f6ea3140e4c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8b89c871148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992bd1de547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0b14de6a74f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19e45cd7a4d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29ac2accc4a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FOSHEIM HOLDING AS ble etablert [år] og holder til i Røn.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EIVINDSSON FOSHEIM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Fossheimvegen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2960 Røn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930 558 591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FOSHEIM HOLDING AS</a:t>
            </a:r>
          </a:p>
        </p:txBody>
      </p:sp>
    </p:spTree>
  </p:cSld>
  <p:clrMapOvr>
    <a:masterClrMapping xmlns:a="http://schemas.openxmlformats.org/drawingml/2006/main"/>
  </p:clrMapOvr>
</p:sld>
</file>