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253c10a35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5aebb9c194956"/>
  </p:sldMasterIdLst>
  <p:sldIdLst>
    <p:sldId xmlns:r="http://schemas.openxmlformats.org/officeDocument/2006/relationships" id="256" r:id="Rf8e4bc417f714785"/>
    <p:sldId xmlns:r="http://schemas.openxmlformats.org/officeDocument/2006/relationships" id="257" r:id="Re6a2c4c918f646af"/>
    <p:sldId xmlns:r="http://schemas.openxmlformats.org/officeDocument/2006/relationships" id="258" r:id="R15d6766550e64606"/>
    <p:sldId xmlns:r="http://schemas.openxmlformats.org/officeDocument/2006/relationships" id="259" r:id="R849c4da7c55243b3"/>
    <p:sldId xmlns:r="http://schemas.openxmlformats.org/officeDocument/2006/relationships" id="260" r:id="R6620b0bf3fdd4318"/>
    <p:sldId xmlns:r="http://schemas.openxmlformats.org/officeDocument/2006/relationships" id="261" r:id="R7a3e228e2954457f"/>
    <p:sldId xmlns:r="http://schemas.openxmlformats.org/officeDocument/2006/relationships" id="262" r:id="R2a67040a14f7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5aebb9c194956" /><Relationship Type="http://schemas.openxmlformats.org/officeDocument/2006/relationships/slide" Target="/ppt/slides/slide1.xml" Id="Rf8e4bc417f714785" /><Relationship Type="http://schemas.openxmlformats.org/officeDocument/2006/relationships/slide" Target="/ppt/slides/slide2.xml" Id="Re6a2c4c918f646af" /><Relationship Type="http://schemas.openxmlformats.org/officeDocument/2006/relationships/slide" Target="/ppt/slides/slide3.xml" Id="R15d6766550e64606" /><Relationship Type="http://schemas.openxmlformats.org/officeDocument/2006/relationships/slide" Target="/ppt/slides/slide4.xml" Id="R849c4da7c55243b3" /><Relationship Type="http://schemas.openxmlformats.org/officeDocument/2006/relationships/slide" Target="/ppt/slides/slide5.xml" Id="R6620b0bf3fdd4318" /><Relationship Type="http://schemas.openxmlformats.org/officeDocument/2006/relationships/slide" Target="/ppt/slides/slide6.xml" Id="R7a3e228e2954457f" /><Relationship Type="http://schemas.openxmlformats.org/officeDocument/2006/relationships/slide" Target="/ppt/slides/slide7.xml" Id="R2a67040a14f7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8db5917a5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bc32d8a2b4ddc" /><Relationship Type="http://schemas.openxmlformats.org/officeDocument/2006/relationships/theme" Target="/ppt/slideMasters/theme/theme1.xml" Id="R2402b9fcb055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bc32d8a2b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f65ba1bc2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590c484f6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9a153f42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7615707ca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447ae5e62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ba16720b48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6b7aa4f0c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STEINKJER ULDVAREFABRIKK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ULDVAREFABRIKK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17 833 824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74166340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ULDVAREFABRIKK AS</a:t>
            </a:r>
          </a:p>
        </p:txBody>
      </p:sp>
    </p:spTree>
  </p:cSld>
  <p:clrMapOvr>
    <a:masterClrMapping xmlns:a="http://schemas.openxmlformats.org/drawingml/2006/main"/>
  </p:clrMapOvr>
</p:sld>
</file>