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434a5db60b40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f8360362a44387"/>
  </p:sldMasterIdLst>
  <p:sldIdLst>
    <p:sldId xmlns:r="http://schemas.openxmlformats.org/officeDocument/2006/relationships" id="256" r:id="R5bc51e1b2a274511"/>
    <p:sldId xmlns:r="http://schemas.openxmlformats.org/officeDocument/2006/relationships" id="257" r:id="Rbafc5f8e7ff94177"/>
    <p:sldId xmlns:r="http://schemas.openxmlformats.org/officeDocument/2006/relationships" id="258" r:id="R5f315887f8ec4b0d"/>
    <p:sldId xmlns:r="http://schemas.openxmlformats.org/officeDocument/2006/relationships" id="259" r:id="R42be19d20df64aae"/>
    <p:sldId xmlns:r="http://schemas.openxmlformats.org/officeDocument/2006/relationships" id="260" r:id="R484ef0857c47461e"/>
    <p:sldId xmlns:r="http://schemas.openxmlformats.org/officeDocument/2006/relationships" id="261" r:id="R40d00e15df1e42e2"/>
    <p:sldId xmlns:r="http://schemas.openxmlformats.org/officeDocument/2006/relationships" id="262" r:id="R04897ab6873949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8360362a44387" /><Relationship Type="http://schemas.openxmlformats.org/officeDocument/2006/relationships/slide" Target="/ppt/slides/slide1.xml" Id="R5bc51e1b2a274511" /><Relationship Type="http://schemas.openxmlformats.org/officeDocument/2006/relationships/slide" Target="/ppt/slides/slide2.xml" Id="Rbafc5f8e7ff94177" /><Relationship Type="http://schemas.openxmlformats.org/officeDocument/2006/relationships/slide" Target="/ppt/slides/slide3.xml" Id="R5f315887f8ec4b0d" /><Relationship Type="http://schemas.openxmlformats.org/officeDocument/2006/relationships/slide" Target="/ppt/slides/slide4.xml" Id="R42be19d20df64aae" /><Relationship Type="http://schemas.openxmlformats.org/officeDocument/2006/relationships/slide" Target="/ppt/slides/slide5.xml" Id="R484ef0857c47461e" /><Relationship Type="http://schemas.openxmlformats.org/officeDocument/2006/relationships/slide" Target="/ppt/slides/slide6.xml" Id="R40d00e15df1e42e2" /><Relationship Type="http://schemas.openxmlformats.org/officeDocument/2006/relationships/slide" Target="/ppt/slides/slide7.xml" Id="R04897ab6873949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694e18da543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649db1f134328" /><Relationship Type="http://schemas.openxmlformats.org/officeDocument/2006/relationships/theme" Target="/ppt/slideMasters/theme/theme1.xml" Id="Rdb4dc47ef901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649db1f1343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0045dc6bc49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aeab125a443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ff25863dc4d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19a53af0447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c084f103640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650c6466c48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b73f6c91a47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RYEN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RYEN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RYEN EIENDOM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RYEN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RYEN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RYEN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6 932 369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−6 562 064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−5 922 879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23 572 725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46 621 362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RYEN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RYEN FORVALTNING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SOLUNGEN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SOLUNGEN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ANDRE RYEN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HELENE RYEN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RYEN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Brennløkkveien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1484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930 485 675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RYEN EIENDOM AS</a:t>
            </a:r>
          </a:p>
        </p:txBody>
      </p:sp>
    </p:spTree>
  </p:cSld>
  <p:clrMapOvr>
    <a:masterClrMapping xmlns:a="http://schemas.openxmlformats.org/drawingml/2006/main"/>
  </p:clrMapOvr>
</p:sld>
</file>