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0cfc98fbf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521d41f234d76"/>
  </p:sldMasterIdLst>
  <p:sldIdLst>
    <p:sldId xmlns:r="http://schemas.openxmlformats.org/officeDocument/2006/relationships" id="256" r:id="R0e819492454c44dd"/>
    <p:sldId xmlns:r="http://schemas.openxmlformats.org/officeDocument/2006/relationships" id="257" r:id="Rf6004002d7044cd9"/>
    <p:sldId xmlns:r="http://schemas.openxmlformats.org/officeDocument/2006/relationships" id="258" r:id="R0c80aac8a1904bb7"/>
    <p:sldId xmlns:r="http://schemas.openxmlformats.org/officeDocument/2006/relationships" id="259" r:id="Rc001b675cbf8419a"/>
    <p:sldId xmlns:r="http://schemas.openxmlformats.org/officeDocument/2006/relationships" id="260" r:id="Rd8fa6549cd554f68"/>
    <p:sldId xmlns:r="http://schemas.openxmlformats.org/officeDocument/2006/relationships" id="261" r:id="R8ea6d8e02d6d4b76"/>
    <p:sldId xmlns:r="http://schemas.openxmlformats.org/officeDocument/2006/relationships" id="262" r:id="R046f75104a1c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521d41f234d76" /><Relationship Type="http://schemas.openxmlformats.org/officeDocument/2006/relationships/slide" Target="/ppt/slides/slide1.xml" Id="R0e819492454c44dd" /><Relationship Type="http://schemas.openxmlformats.org/officeDocument/2006/relationships/slide" Target="/ppt/slides/slide2.xml" Id="Rf6004002d7044cd9" /><Relationship Type="http://schemas.openxmlformats.org/officeDocument/2006/relationships/slide" Target="/ppt/slides/slide3.xml" Id="R0c80aac8a1904bb7" /><Relationship Type="http://schemas.openxmlformats.org/officeDocument/2006/relationships/slide" Target="/ppt/slides/slide4.xml" Id="Rc001b675cbf8419a" /><Relationship Type="http://schemas.openxmlformats.org/officeDocument/2006/relationships/slide" Target="/ppt/slides/slide5.xml" Id="Rd8fa6549cd554f68" /><Relationship Type="http://schemas.openxmlformats.org/officeDocument/2006/relationships/slide" Target="/ppt/slides/slide6.xml" Id="R8ea6d8e02d6d4b76" /><Relationship Type="http://schemas.openxmlformats.org/officeDocument/2006/relationships/slide" Target="/ppt/slides/slide7.xml" Id="R046f75104a1c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ec22b88ec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fc2ecfc64953" /><Relationship Type="http://schemas.openxmlformats.org/officeDocument/2006/relationships/theme" Target="/ppt/slideMasters/theme/theme1.xml" Id="R17fd9bb1b77f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efc2ecfc6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d31a7f28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8c1911b1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7f10119b6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c4d1a624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6a377ded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6b87b141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f44b61fa5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