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27c9f9544848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4eccd785ed42d8"/>
  </p:sldMasterIdLst>
  <p:sldIdLst>
    <p:sldId xmlns:r="http://schemas.openxmlformats.org/officeDocument/2006/relationships" id="256" r:id="R538d9c85d2e24e49"/>
    <p:sldId xmlns:r="http://schemas.openxmlformats.org/officeDocument/2006/relationships" id="257" r:id="Rfc21bdfc5bb247ae"/>
    <p:sldId xmlns:r="http://schemas.openxmlformats.org/officeDocument/2006/relationships" id="258" r:id="R7d2d916faa6e46e0"/>
    <p:sldId xmlns:r="http://schemas.openxmlformats.org/officeDocument/2006/relationships" id="259" r:id="Rb1fe32aeb16a477d"/>
    <p:sldId xmlns:r="http://schemas.openxmlformats.org/officeDocument/2006/relationships" id="260" r:id="Rb54e49db0902475e"/>
    <p:sldId xmlns:r="http://schemas.openxmlformats.org/officeDocument/2006/relationships" id="261" r:id="R1ee90458402b4826"/>
    <p:sldId xmlns:r="http://schemas.openxmlformats.org/officeDocument/2006/relationships" id="262" r:id="R617e5a45046d4e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eccd785ed42d8" /><Relationship Type="http://schemas.openxmlformats.org/officeDocument/2006/relationships/slide" Target="/ppt/slides/slide1.xml" Id="R538d9c85d2e24e49" /><Relationship Type="http://schemas.openxmlformats.org/officeDocument/2006/relationships/slide" Target="/ppt/slides/slide2.xml" Id="Rfc21bdfc5bb247ae" /><Relationship Type="http://schemas.openxmlformats.org/officeDocument/2006/relationships/slide" Target="/ppt/slides/slide3.xml" Id="R7d2d916faa6e46e0" /><Relationship Type="http://schemas.openxmlformats.org/officeDocument/2006/relationships/slide" Target="/ppt/slides/slide4.xml" Id="Rb1fe32aeb16a477d" /><Relationship Type="http://schemas.openxmlformats.org/officeDocument/2006/relationships/slide" Target="/ppt/slides/slide5.xml" Id="Rb54e49db0902475e" /><Relationship Type="http://schemas.openxmlformats.org/officeDocument/2006/relationships/slide" Target="/ppt/slides/slide6.xml" Id="R1ee90458402b4826" /><Relationship Type="http://schemas.openxmlformats.org/officeDocument/2006/relationships/slide" Target="/ppt/slides/slide7.xml" Id="R617e5a45046d4e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2e4300cb1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cf127651e4303" /><Relationship Type="http://schemas.openxmlformats.org/officeDocument/2006/relationships/theme" Target="/ppt/slideMasters/theme/theme1.xml" Id="R12ff17d5428746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7cf127651e43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7f2e42a6441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8308cafbd42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b21fb5a8e49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587487e1c43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75b16d27a43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ef7ad5cd541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ead24fd3c4f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PLATINA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PLATINA REGNSKAP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1 168 609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365 078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FAGERVOLL KRISTIN AMLIEN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Storsætervegen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