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66d6b57de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b1e91161345c7"/>
  </p:sldMasterIdLst>
  <p:sldIdLst>
    <p:sldId xmlns:r="http://schemas.openxmlformats.org/officeDocument/2006/relationships" id="256" r:id="Rd9746035b4a24e07"/>
    <p:sldId xmlns:r="http://schemas.openxmlformats.org/officeDocument/2006/relationships" id="257" r:id="R58a7259a02a0487a"/>
    <p:sldId xmlns:r="http://schemas.openxmlformats.org/officeDocument/2006/relationships" id="258" r:id="R48627fb35da74d00"/>
    <p:sldId xmlns:r="http://schemas.openxmlformats.org/officeDocument/2006/relationships" id="259" r:id="Rf74c1edecc084adc"/>
    <p:sldId xmlns:r="http://schemas.openxmlformats.org/officeDocument/2006/relationships" id="260" r:id="R232d6e0e345c4eb9"/>
    <p:sldId xmlns:r="http://schemas.openxmlformats.org/officeDocument/2006/relationships" id="261" r:id="Rf0a8e77f7fa34659"/>
    <p:sldId xmlns:r="http://schemas.openxmlformats.org/officeDocument/2006/relationships" id="262" r:id="Ra4c2918c2eea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b1e91161345c7" /><Relationship Type="http://schemas.openxmlformats.org/officeDocument/2006/relationships/slide" Target="/ppt/slides/slide1.xml" Id="Rd9746035b4a24e07" /><Relationship Type="http://schemas.openxmlformats.org/officeDocument/2006/relationships/slide" Target="/ppt/slides/slide2.xml" Id="R58a7259a02a0487a" /><Relationship Type="http://schemas.openxmlformats.org/officeDocument/2006/relationships/slide" Target="/ppt/slides/slide3.xml" Id="R48627fb35da74d00" /><Relationship Type="http://schemas.openxmlformats.org/officeDocument/2006/relationships/slide" Target="/ppt/slides/slide4.xml" Id="Rf74c1edecc084adc" /><Relationship Type="http://schemas.openxmlformats.org/officeDocument/2006/relationships/slide" Target="/ppt/slides/slide5.xml" Id="R232d6e0e345c4eb9" /><Relationship Type="http://schemas.openxmlformats.org/officeDocument/2006/relationships/slide" Target="/ppt/slides/slide6.xml" Id="Rf0a8e77f7fa34659" /><Relationship Type="http://schemas.openxmlformats.org/officeDocument/2006/relationships/slide" Target="/ppt/slides/slide7.xml" Id="Ra4c2918c2eea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3ba6e3ecf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424dc02f4f0c" /><Relationship Type="http://schemas.openxmlformats.org/officeDocument/2006/relationships/theme" Target="/ppt/slideMasters/theme/theme1.xml" Id="R0210fb8b5a41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6424dc02f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9397ac28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2b6e8d9d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9e2e730a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afa3a3603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78d99907b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95634ebe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c761ad87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