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439e5d88788421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8ef36e23ae54c53"/>
  </p:sldMasterIdLst>
  <p:sldIdLst>
    <p:sldId xmlns:r="http://schemas.openxmlformats.org/officeDocument/2006/relationships" id="256" r:id="R5c20cf2943244875"/>
    <p:sldId xmlns:r="http://schemas.openxmlformats.org/officeDocument/2006/relationships" id="257" r:id="R80092e7597e2479d"/>
    <p:sldId xmlns:r="http://schemas.openxmlformats.org/officeDocument/2006/relationships" id="258" r:id="Ra91b60b42834438d"/>
    <p:sldId xmlns:r="http://schemas.openxmlformats.org/officeDocument/2006/relationships" id="259" r:id="R74834e434a43466e"/>
    <p:sldId xmlns:r="http://schemas.openxmlformats.org/officeDocument/2006/relationships" id="260" r:id="Rba2fccdf77fa42bc"/>
    <p:sldId xmlns:r="http://schemas.openxmlformats.org/officeDocument/2006/relationships" id="261" r:id="R58c357a30139458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8ef36e23ae54c53" /><Relationship Type="http://schemas.openxmlformats.org/officeDocument/2006/relationships/slide" Target="/ppt/slides/slide1.xml" Id="R5c20cf2943244875" /><Relationship Type="http://schemas.openxmlformats.org/officeDocument/2006/relationships/slide" Target="/ppt/slides/slide2.xml" Id="R80092e7597e2479d" /><Relationship Type="http://schemas.openxmlformats.org/officeDocument/2006/relationships/slide" Target="/ppt/slides/slide3.xml" Id="Ra91b60b42834438d" /><Relationship Type="http://schemas.openxmlformats.org/officeDocument/2006/relationships/slide" Target="/ppt/slides/slide4.xml" Id="R74834e434a43466e" /><Relationship Type="http://schemas.openxmlformats.org/officeDocument/2006/relationships/slide" Target="/ppt/slides/slide5.xml" Id="Rba2fccdf77fa42bc" /><Relationship Type="http://schemas.openxmlformats.org/officeDocument/2006/relationships/slide" Target="/ppt/slides/slide6.xml" Id="R58c357a30139458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e67f06fd36d4ac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20ebc6b3c244d3" /><Relationship Type="http://schemas.openxmlformats.org/officeDocument/2006/relationships/theme" Target="/ppt/slideMasters/theme/theme1.xml" Id="R7a70b9d76178497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f20ebc6b3c244d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9aa61b185445f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5ebd74406b487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60979de711483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78a6cbdc734cd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066369cca746d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7c30bf931548f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JA KAPITAL 1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 KAPITAL 1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 KAPITAL 1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 KAPITAL 1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 KAPITAL 1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 KAPITAL 1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 KAPITAL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 KAPITAL 1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930 462 691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 KAPITAL 1 AS</a:t>
            </a:r>
          </a:p>
        </p:txBody>
      </p:sp>
    </p:spTree>
  </p:cSld>
  <p:clrMapOvr>
    <a:masterClrMapping xmlns:a="http://schemas.openxmlformats.org/drawingml/2006/main"/>
  </p:clrMapOvr>
</p:sld>
</file>