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c32e882e8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f71e19c0f4b1a"/>
  </p:sldMasterIdLst>
  <p:sldIdLst>
    <p:sldId xmlns:r="http://schemas.openxmlformats.org/officeDocument/2006/relationships" id="256" r:id="R03a53cd03426475d"/>
    <p:sldId xmlns:r="http://schemas.openxmlformats.org/officeDocument/2006/relationships" id="257" r:id="Rb48690e31ad8494f"/>
    <p:sldId xmlns:r="http://schemas.openxmlformats.org/officeDocument/2006/relationships" id="258" r:id="Ra7d632aef6bd4d5f"/>
    <p:sldId xmlns:r="http://schemas.openxmlformats.org/officeDocument/2006/relationships" id="259" r:id="R260a49332b54414c"/>
    <p:sldId xmlns:r="http://schemas.openxmlformats.org/officeDocument/2006/relationships" id="260" r:id="R741118ea070d4620"/>
    <p:sldId xmlns:r="http://schemas.openxmlformats.org/officeDocument/2006/relationships" id="261" r:id="R9d2c9452bc184e8e"/>
    <p:sldId xmlns:r="http://schemas.openxmlformats.org/officeDocument/2006/relationships" id="262" r:id="R2cbf8e99c1fd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f71e19c0f4b1a" /><Relationship Type="http://schemas.openxmlformats.org/officeDocument/2006/relationships/slide" Target="/ppt/slides/slide1.xml" Id="R03a53cd03426475d" /><Relationship Type="http://schemas.openxmlformats.org/officeDocument/2006/relationships/slide" Target="/ppt/slides/slide2.xml" Id="Rb48690e31ad8494f" /><Relationship Type="http://schemas.openxmlformats.org/officeDocument/2006/relationships/slide" Target="/ppt/slides/slide3.xml" Id="Ra7d632aef6bd4d5f" /><Relationship Type="http://schemas.openxmlformats.org/officeDocument/2006/relationships/slide" Target="/ppt/slides/slide4.xml" Id="R260a49332b54414c" /><Relationship Type="http://schemas.openxmlformats.org/officeDocument/2006/relationships/slide" Target="/ppt/slides/slide5.xml" Id="R741118ea070d4620" /><Relationship Type="http://schemas.openxmlformats.org/officeDocument/2006/relationships/slide" Target="/ppt/slides/slide6.xml" Id="R9d2c9452bc184e8e" /><Relationship Type="http://schemas.openxmlformats.org/officeDocument/2006/relationships/slide" Target="/ppt/slides/slide7.xml" Id="R2cbf8e99c1fd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4d94c973d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123605f7f4641" /><Relationship Type="http://schemas.openxmlformats.org/officeDocument/2006/relationships/theme" Target="/ppt/slideMasters/theme/theme1.xml" Id="Re9ac86a81ba3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123605f7f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993fd268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417e9c380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093e1826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2761bdfc446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4b305590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e38214bd848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bf1299169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