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433437c40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f2980ec2a40d4"/>
  </p:sldMasterIdLst>
  <p:sldIdLst>
    <p:sldId xmlns:r="http://schemas.openxmlformats.org/officeDocument/2006/relationships" id="256" r:id="R427b79d0c28c45ee"/>
    <p:sldId xmlns:r="http://schemas.openxmlformats.org/officeDocument/2006/relationships" id="257" r:id="R68417d2125da4556"/>
    <p:sldId xmlns:r="http://schemas.openxmlformats.org/officeDocument/2006/relationships" id="258" r:id="Re39fa9e1d3ed4f36"/>
    <p:sldId xmlns:r="http://schemas.openxmlformats.org/officeDocument/2006/relationships" id="259" r:id="Ra0fcafd711c24150"/>
    <p:sldId xmlns:r="http://schemas.openxmlformats.org/officeDocument/2006/relationships" id="260" r:id="R458650f90b4c4bc8"/>
    <p:sldId xmlns:r="http://schemas.openxmlformats.org/officeDocument/2006/relationships" id="261" r:id="R107abed9fe97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f2980ec2a40d4" /><Relationship Type="http://schemas.openxmlformats.org/officeDocument/2006/relationships/slide" Target="/ppt/slides/slide1.xml" Id="R427b79d0c28c45ee" /><Relationship Type="http://schemas.openxmlformats.org/officeDocument/2006/relationships/slide" Target="/ppt/slides/slide2.xml" Id="R68417d2125da4556" /><Relationship Type="http://schemas.openxmlformats.org/officeDocument/2006/relationships/slide" Target="/ppt/slides/slide3.xml" Id="Re39fa9e1d3ed4f36" /><Relationship Type="http://schemas.openxmlformats.org/officeDocument/2006/relationships/slide" Target="/ppt/slides/slide4.xml" Id="Ra0fcafd711c24150" /><Relationship Type="http://schemas.openxmlformats.org/officeDocument/2006/relationships/slide" Target="/ppt/slides/slide5.xml" Id="R458650f90b4c4bc8" /><Relationship Type="http://schemas.openxmlformats.org/officeDocument/2006/relationships/slide" Target="/ppt/slides/slide6.xml" Id="R107abed9fe97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4279f76f2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08d2cb60c4654" /><Relationship Type="http://schemas.openxmlformats.org/officeDocument/2006/relationships/theme" Target="/ppt/slideMasters/theme/theme1.xml" Id="R1849f1a9b051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08d2cb60c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7af22a6f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b12199be1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44da8f59f4a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5e74ae7e3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55a7b44d5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5028344f6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