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76df82092d40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11bc63469f436b"/>
  </p:sldMasterIdLst>
  <p:sldIdLst>
    <p:sldId xmlns:r="http://schemas.openxmlformats.org/officeDocument/2006/relationships" id="256" r:id="Rd253662314f649f8"/>
    <p:sldId xmlns:r="http://schemas.openxmlformats.org/officeDocument/2006/relationships" id="257" r:id="R3bad4d24ee8342d6"/>
    <p:sldId xmlns:r="http://schemas.openxmlformats.org/officeDocument/2006/relationships" id="258" r:id="R98b4dab206c842de"/>
    <p:sldId xmlns:r="http://schemas.openxmlformats.org/officeDocument/2006/relationships" id="259" r:id="R27b6e10cb2f54197"/>
    <p:sldId xmlns:r="http://schemas.openxmlformats.org/officeDocument/2006/relationships" id="260" r:id="R29acb37da29f4fb2"/>
    <p:sldId xmlns:r="http://schemas.openxmlformats.org/officeDocument/2006/relationships" id="261" r:id="R006611e47d5d481a"/>
    <p:sldId xmlns:r="http://schemas.openxmlformats.org/officeDocument/2006/relationships" id="262" r:id="Rc4de7d1a322d41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1bc63469f436b" /><Relationship Type="http://schemas.openxmlformats.org/officeDocument/2006/relationships/slide" Target="/ppt/slides/slide1.xml" Id="Rd253662314f649f8" /><Relationship Type="http://schemas.openxmlformats.org/officeDocument/2006/relationships/slide" Target="/ppt/slides/slide2.xml" Id="R3bad4d24ee8342d6" /><Relationship Type="http://schemas.openxmlformats.org/officeDocument/2006/relationships/slide" Target="/ppt/slides/slide3.xml" Id="R98b4dab206c842de" /><Relationship Type="http://schemas.openxmlformats.org/officeDocument/2006/relationships/slide" Target="/ppt/slides/slide4.xml" Id="R27b6e10cb2f54197" /><Relationship Type="http://schemas.openxmlformats.org/officeDocument/2006/relationships/slide" Target="/ppt/slides/slide5.xml" Id="R29acb37da29f4fb2" /><Relationship Type="http://schemas.openxmlformats.org/officeDocument/2006/relationships/slide" Target="/ppt/slides/slide6.xml" Id="R006611e47d5d481a" /><Relationship Type="http://schemas.openxmlformats.org/officeDocument/2006/relationships/slide" Target="/ppt/slides/slide7.xml" Id="Rc4de7d1a322d41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59ba9bb3e45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57b25cf6e48e2" /><Relationship Type="http://schemas.openxmlformats.org/officeDocument/2006/relationships/theme" Target="/ppt/slideMasters/theme/theme1.xml" Id="Rc3c0ffe9b39d48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557b25cf6e48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7e36a5fcd47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2a4ceda8e40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18f91b45945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0b8f5ef36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1da73e1f846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23d0678ad4d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9965513fa40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KULT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KULT HUS AS ble etablert [år] og holder til i Myre.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540 458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2 980 629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CARINA BYE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KEN TERJE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MORTENSEN RUDI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8430 Myre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930 461 962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