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a7f7e0ec6d4c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212e5b2ed349ff"/>
  </p:sldMasterIdLst>
  <p:sldIdLst>
    <p:sldId xmlns:r="http://schemas.openxmlformats.org/officeDocument/2006/relationships" id="256" r:id="R8f49afca6e694718"/>
    <p:sldId xmlns:r="http://schemas.openxmlformats.org/officeDocument/2006/relationships" id="257" r:id="Rbb2708da636e4f1f"/>
    <p:sldId xmlns:r="http://schemas.openxmlformats.org/officeDocument/2006/relationships" id="258" r:id="R9f6fea6ad05745fb"/>
    <p:sldId xmlns:r="http://schemas.openxmlformats.org/officeDocument/2006/relationships" id="259" r:id="R8cbd77e057fe453d"/>
    <p:sldId xmlns:r="http://schemas.openxmlformats.org/officeDocument/2006/relationships" id="260" r:id="R39d4d8cada7b48be"/>
    <p:sldId xmlns:r="http://schemas.openxmlformats.org/officeDocument/2006/relationships" id="261" r:id="R41dbc8ca5bcb482c"/>
    <p:sldId xmlns:r="http://schemas.openxmlformats.org/officeDocument/2006/relationships" id="262" r:id="R19a5357fb08140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12e5b2ed349ff" /><Relationship Type="http://schemas.openxmlformats.org/officeDocument/2006/relationships/slide" Target="/ppt/slides/slide1.xml" Id="R8f49afca6e694718" /><Relationship Type="http://schemas.openxmlformats.org/officeDocument/2006/relationships/slide" Target="/ppt/slides/slide2.xml" Id="Rbb2708da636e4f1f" /><Relationship Type="http://schemas.openxmlformats.org/officeDocument/2006/relationships/slide" Target="/ppt/slides/slide3.xml" Id="R9f6fea6ad05745fb" /><Relationship Type="http://schemas.openxmlformats.org/officeDocument/2006/relationships/slide" Target="/ppt/slides/slide4.xml" Id="R8cbd77e057fe453d" /><Relationship Type="http://schemas.openxmlformats.org/officeDocument/2006/relationships/slide" Target="/ppt/slides/slide5.xml" Id="R39d4d8cada7b48be" /><Relationship Type="http://schemas.openxmlformats.org/officeDocument/2006/relationships/slide" Target="/ppt/slides/slide6.xml" Id="R41dbc8ca5bcb482c" /><Relationship Type="http://schemas.openxmlformats.org/officeDocument/2006/relationships/slide" Target="/ppt/slides/slide7.xml" Id="R19a5357fb08140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08a74e5af340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4f7d154cb42da" /><Relationship Type="http://schemas.openxmlformats.org/officeDocument/2006/relationships/theme" Target="/ppt/slideMasters/theme/theme1.xml" Id="Rfa89408b839f43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44f7d154cb42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8eb0beedb4a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40c7d217b40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7f0646d8f47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2313f02e344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ed14f1ae344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54484eaf740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3f53d87e64d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925 760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AMDAHL ODD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