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7ab26571c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e774874534b37"/>
  </p:sldMasterIdLst>
  <p:sldIdLst>
    <p:sldId xmlns:r="http://schemas.openxmlformats.org/officeDocument/2006/relationships" id="256" r:id="R1031283f104946b1"/>
    <p:sldId xmlns:r="http://schemas.openxmlformats.org/officeDocument/2006/relationships" id="257" r:id="Rbba5d185a71c46ba"/>
    <p:sldId xmlns:r="http://schemas.openxmlformats.org/officeDocument/2006/relationships" id="258" r:id="R118d808bbc564582"/>
    <p:sldId xmlns:r="http://schemas.openxmlformats.org/officeDocument/2006/relationships" id="259" r:id="R18258db81c7c45e3"/>
    <p:sldId xmlns:r="http://schemas.openxmlformats.org/officeDocument/2006/relationships" id="260" r:id="R35393b18876a489b"/>
    <p:sldId xmlns:r="http://schemas.openxmlformats.org/officeDocument/2006/relationships" id="261" r:id="R099912ec40a44791"/>
    <p:sldId xmlns:r="http://schemas.openxmlformats.org/officeDocument/2006/relationships" id="262" r:id="Ra615d22d701c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e774874534b37" /><Relationship Type="http://schemas.openxmlformats.org/officeDocument/2006/relationships/slide" Target="/ppt/slides/slide1.xml" Id="R1031283f104946b1" /><Relationship Type="http://schemas.openxmlformats.org/officeDocument/2006/relationships/slide" Target="/ppt/slides/slide2.xml" Id="Rbba5d185a71c46ba" /><Relationship Type="http://schemas.openxmlformats.org/officeDocument/2006/relationships/slide" Target="/ppt/slides/slide3.xml" Id="R118d808bbc564582" /><Relationship Type="http://schemas.openxmlformats.org/officeDocument/2006/relationships/slide" Target="/ppt/slides/slide4.xml" Id="R18258db81c7c45e3" /><Relationship Type="http://schemas.openxmlformats.org/officeDocument/2006/relationships/slide" Target="/ppt/slides/slide5.xml" Id="R35393b18876a489b" /><Relationship Type="http://schemas.openxmlformats.org/officeDocument/2006/relationships/slide" Target="/ppt/slides/slide6.xml" Id="R099912ec40a44791" /><Relationship Type="http://schemas.openxmlformats.org/officeDocument/2006/relationships/slide" Target="/ppt/slides/slide7.xml" Id="Ra615d22d701c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3140a498c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4deb80954281" /><Relationship Type="http://schemas.openxmlformats.org/officeDocument/2006/relationships/theme" Target="/ppt/slideMasters/theme/theme1.xml" Id="R1fc60742d2b7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84deb8095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cf04197e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8fc89b402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edf0804ee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4c820f512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cadf6969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14b189037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ec93d39f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ODD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