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29d25c8c2948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55c7cad3144e15"/>
  </p:sldMasterIdLst>
  <p:sldIdLst>
    <p:sldId xmlns:r="http://schemas.openxmlformats.org/officeDocument/2006/relationships" id="256" r:id="Rd21d17ea00c746bc"/>
    <p:sldId xmlns:r="http://schemas.openxmlformats.org/officeDocument/2006/relationships" id="257" r:id="Rc48f8743436340ee"/>
    <p:sldId xmlns:r="http://schemas.openxmlformats.org/officeDocument/2006/relationships" id="258" r:id="R0ce502d33d2f47aa"/>
    <p:sldId xmlns:r="http://schemas.openxmlformats.org/officeDocument/2006/relationships" id="259" r:id="Raa91411f3cf6408a"/>
    <p:sldId xmlns:r="http://schemas.openxmlformats.org/officeDocument/2006/relationships" id="260" r:id="Rba324ea441c442f1"/>
    <p:sldId xmlns:r="http://schemas.openxmlformats.org/officeDocument/2006/relationships" id="261" r:id="R9a4d683eb0b64830"/>
    <p:sldId xmlns:r="http://schemas.openxmlformats.org/officeDocument/2006/relationships" id="262" r:id="R25da7b1983ed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5c7cad3144e15" /><Relationship Type="http://schemas.openxmlformats.org/officeDocument/2006/relationships/slide" Target="/ppt/slides/slide1.xml" Id="Rd21d17ea00c746bc" /><Relationship Type="http://schemas.openxmlformats.org/officeDocument/2006/relationships/slide" Target="/ppt/slides/slide2.xml" Id="Rc48f8743436340ee" /><Relationship Type="http://schemas.openxmlformats.org/officeDocument/2006/relationships/slide" Target="/ppt/slides/slide3.xml" Id="R0ce502d33d2f47aa" /><Relationship Type="http://schemas.openxmlformats.org/officeDocument/2006/relationships/slide" Target="/ppt/slides/slide4.xml" Id="Raa91411f3cf6408a" /><Relationship Type="http://schemas.openxmlformats.org/officeDocument/2006/relationships/slide" Target="/ppt/slides/slide5.xml" Id="Rba324ea441c442f1" /><Relationship Type="http://schemas.openxmlformats.org/officeDocument/2006/relationships/slide" Target="/ppt/slides/slide6.xml" Id="R9a4d683eb0b64830" /><Relationship Type="http://schemas.openxmlformats.org/officeDocument/2006/relationships/slide" Target="/ppt/slides/slide7.xml" Id="R25da7b1983ed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33a1f4a2f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0c5a4147d4bd3" /><Relationship Type="http://schemas.openxmlformats.org/officeDocument/2006/relationships/theme" Target="/ppt/slideMasters/theme/theme1.xml" Id="R5cc5f34a5a9741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70c5a4147d4b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5f3ef145143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1b741d71c4d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1ab5f021043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393e01607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e3140767b4f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fa7dd8aab4b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27fcef1f3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