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fe2e627e14a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8bef6aeef4f28"/>
  </p:sldMasterIdLst>
  <p:sldIdLst>
    <p:sldId xmlns:r="http://schemas.openxmlformats.org/officeDocument/2006/relationships" id="256" r:id="Rf9ae0e808f364b31"/>
    <p:sldId xmlns:r="http://schemas.openxmlformats.org/officeDocument/2006/relationships" id="257" r:id="R1ba2c8991db04d56"/>
    <p:sldId xmlns:r="http://schemas.openxmlformats.org/officeDocument/2006/relationships" id="258" r:id="Rfaff8b7909de4c75"/>
    <p:sldId xmlns:r="http://schemas.openxmlformats.org/officeDocument/2006/relationships" id="259" r:id="R047529fdce8f4df9"/>
    <p:sldId xmlns:r="http://schemas.openxmlformats.org/officeDocument/2006/relationships" id="260" r:id="R07625a90005b455c"/>
    <p:sldId xmlns:r="http://schemas.openxmlformats.org/officeDocument/2006/relationships" id="261" r:id="R0a2917215a4043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8bef6aeef4f28" /><Relationship Type="http://schemas.openxmlformats.org/officeDocument/2006/relationships/slide" Target="/ppt/slides/slide1.xml" Id="Rf9ae0e808f364b31" /><Relationship Type="http://schemas.openxmlformats.org/officeDocument/2006/relationships/slide" Target="/ppt/slides/slide2.xml" Id="R1ba2c8991db04d56" /><Relationship Type="http://schemas.openxmlformats.org/officeDocument/2006/relationships/slide" Target="/ppt/slides/slide3.xml" Id="Rfaff8b7909de4c75" /><Relationship Type="http://schemas.openxmlformats.org/officeDocument/2006/relationships/slide" Target="/ppt/slides/slide4.xml" Id="R047529fdce8f4df9" /><Relationship Type="http://schemas.openxmlformats.org/officeDocument/2006/relationships/slide" Target="/ppt/slides/slide5.xml" Id="R07625a90005b455c" /><Relationship Type="http://schemas.openxmlformats.org/officeDocument/2006/relationships/slide" Target="/ppt/slides/slide6.xml" Id="R0a2917215a4043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e4dc22390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4d0bc86b143e3" /><Relationship Type="http://schemas.openxmlformats.org/officeDocument/2006/relationships/theme" Target="/ppt/slideMasters/theme/theme1.xml" Id="R36273310f9e2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4d0bc86b1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a60ea8f0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06cc4b0e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9b83ed9f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804b37b01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91c136f7a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26f330e30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 BP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BP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3 617 807 542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−4 410 845 663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−4 800 221 055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13 012 845 675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13 012 845 676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930 459 321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 BP AS</a:t>
            </a:r>
          </a:p>
        </p:txBody>
      </p:sp>
    </p:spTree>
  </p:cSld>
  <p:clrMapOvr>
    <a:masterClrMapping xmlns:a="http://schemas.openxmlformats.org/drawingml/2006/main"/>
  </p:clrMapOvr>
</p:sld>
</file>