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be4cc24a8c4c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f149ade817462d"/>
  </p:sldMasterIdLst>
  <p:sldIdLst>
    <p:sldId xmlns:r="http://schemas.openxmlformats.org/officeDocument/2006/relationships" id="256" r:id="Rc383a79384c84588"/>
    <p:sldId xmlns:r="http://schemas.openxmlformats.org/officeDocument/2006/relationships" id="257" r:id="Ra0f2010839094144"/>
    <p:sldId xmlns:r="http://schemas.openxmlformats.org/officeDocument/2006/relationships" id="258" r:id="R7ae40e668c1f4eed"/>
    <p:sldId xmlns:r="http://schemas.openxmlformats.org/officeDocument/2006/relationships" id="259" r:id="R4d57c182c3c14990"/>
    <p:sldId xmlns:r="http://schemas.openxmlformats.org/officeDocument/2006/relationships" id="260" r:id="Rdc91264fa7be46ac"/>
    <p:sldId xmlns:r="http://schemas.openxmlformats.org/officeDocument/2006/relationships" id="261" r:id="R1fa268c8f7914bae"/>
    <p:sldId xmlns:r="http://schemas.openxmlformats.org/officeDocument/2006/relationships" id="262" r:id="Rf59d6e15fabd4e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f149ade817462d" /><Relationship Type="http://schemas.openxmlformats.org/officeDocument/2006/relationships/slide" Target="/ppt/slides/slide1.xml" Id="Rc383a79384c84588" /><Relationship Type="http://schemas.openxmlformats.org/officeDocument/2006/relationships/slide" Target="/ppt/slides/slide2.xml" Id="Ra0f2010839094144" /><Relationship Type="http://schemas.openxmlformats.org/officeDocument/2006/relationships/slide" Target="/ppt/slides/slide3.xml" Id="R7ae40e668c1f4eed" /><Relationship Type="http://schemas.openxmlformats.org/officeDocument/2006/relationships/slide" Target="/ppt/slides/slide4.xml" Id="R4d57c182c3c14990" /><Relationship Type="http://schemas.openxmlformats.org/officeDocument/2006/relationships/slide" Target="/ppt/slides/slide5.xml" Id="Rdc91264fa7be46ac" /><Relationship Type="http://schemas.openxmlformats.org/officeDocument/2006/relationships/slide" Target="/ppt/slides/slide6.xml" Id="R1fa268c8f7914bae" /><Relationship Type="http://schemas.openxmlformats.org/officeDocument/2006/relationships/slide" Target="/ppt/slides/slide7.xml" Id="Rf59d6e15fabd4e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062c1ae5154c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719930ebd4b7a" /><Relationship Type="http://schemas.openxmlformats.org/officeDocument/2006/relationships/theme" Target="/ppt/slideMasters/theme/theme1.xml" Id="Rbb9c1af4caf94f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d719930ebd4b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0950281174f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8b8c99c5542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29c3b66a641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4764dbadf41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0b49f9bf94d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6c5b72e6044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6c82b9c484d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 &amp; LUNDAL REVISJONSSELSKAP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&amp; LUNDAL REVISJONSSELSKAP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194 816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333 360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&amp; LUNDAL REVISJONSSELSKAP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06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930 443 069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