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540f2e0bcb4c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d59deda7994710"/>
  </p:sldMasterIdLst>
  <p:sldIdLst>
    <p:sldId xmlns:r="http://schemas.openxmlformats.org/officeDocument/2006/relationships" id="256" r:id="R5ddbb6628cf5463c"/>
    <p:sldId xmlns:r="http://schemas.openxmlformats.org/officeDocument/2006/relationships" id="257" r:id="Recf56e2b05224323"/>
    <p:sldId xmlns:r="http://schemas.openxmlformats.org/officeDocument/2006/relationships" id="258" r:id="R8d7f084b25574081"/>
    <p:sldId xmlns:r="http://schemas.openxmlformats.org/officeDocument/2006/relationships" id="259" r:id="R42adf5548c0e4f96"/>
    <p:sldId xmlns:r="http://schemas.openxmlformats.org/officeDocument/2006/relationships" id="260" r:id="R6b03f5e1de6747a5"/>
    <p:sldId xmlns:r="http://schemas.openxmlformats.org/officeDocument/2006/relationships" id="261" r:id="R47d57218ede1441d"/>
    <p:sldId xmlns:r="http://schemas.openxmlformats.org/officeDocument/2006/relationships" id="262" r:id="R98a20ac88b8045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d59deda7994710" /><Relationship Type="http://schemas.openxmlformats.org/officeDocument/2006/relationships/slide" Target="/ppt/slides/slide1.xml" Id="R5ddbb6628cf5463c" /><Relationship Type="http://schemas.openxmlformats.org/officeDocument/2006/relationships/slide" Target="/ppt/slides/slide2.xml" Id="Recf56e2b05224323" /><Relationship Type="http://schemas.openxmlformats.org/officeDocument/2006/relationships/slide" Target="/ppt/slides/slide3.xml" Id="R8d7f084b25574081" /><Relationship Type="http://schemas.openxmlformats.org/officeDocument/2006/relationships/slide" Target="/ppt/slides/slide4.xml" Id="R42adf5548c0e4f96" /><Relationship Type="http://schemas.openxmlformats.org/officeDocument/2006/relationships/slide" Target="/ppt/slides/slide5.xml" Id="R6b03f5e1de6747a5" /><Relationship Type="http://schemas.openxmlformats.org/officeDocument/2006/relationships/slide" Target="/ppt/slides/slide6.xml" Id="R47d57218ede1441d" /><Relationship Type="http://schemas.openxmlformats.org/officeDocument/2006/relationships/slide" Target="/ppt/slides/slide7.xml" Id="R98a20ac88b8045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8fe69e004647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ff30581924c5d" /><Relationship Type="http://schemas.openxmlformats.org/officeDocument/2006/relationships/theme" Target="/ppt/slideMasters/theme/theme1.xml" Id="R41be04e9707d44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4ff30581924c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981c520474a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951a4eaf04c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d7aafe9664e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e4ada65e143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e28917a8a49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86a856d8b48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b631978ea4e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BJØRNAR ERETVEIT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ERETVEIT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1 643 369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2 114 214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ERETVEIT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Gangdalsveien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930 388 556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