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775d502f2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d18a88ea54c4a"/>
  </p:sldMasterIdLst>
  <p:sldIdLst>
    <p:sldId xmlns:r="http://schemas.openxmlformats.org/officeDocument/2006/relationships" id="256" r:id="R2112121675e94378"/>
    <p:sldId xmlns:r="http://schemas.openxmlformats.org/officeDocument/2006/relationships" id="257" r:id="Rd634cc4c4fd84b86"/>
    <p:sldId xmlns:r="http://schemas.openxmlformats.org/officeDocument/2006/relationships" id="258" r:id="R9fa561c3693048f4"/>
    <p:sldId xmlns:r="http://schemas.openxmlformats.org/officeDocument/2006/relationships" id="259" r:id="Reddeb95ee8ff42d0"/>
    <p:sldId xmlns:r="http://schemas.openxmlformats.org/officeDocument/2006/relationships" id="260" r:id="R39b6874f56a94703"/>
    <p:sldId xmlns:r="http://schemas.openxmlformats.org/officeDocument/2006/relationships" id="261" r:id="R2c8f6e5e717a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d18a88ea54c4a" /><Relationship Type="http://schemas.openxmlformats.org/officeDocument/2006/relationships/slide" Target="/ppt/slides/slide1.xml" Id="R2112121675e94378" /><Relationship Type="http://schemas.openxmlformats.org/officeDocument/2006/relationships/slide" Target="/ppt/slides/slide2.xml" Id="Rd634cc4c4fd84b86" /><Relationship Type="http://schemas.openxmlformats.org/officeDocument/2006/relationships/slide" Target="/ppt/slides/slide3.xml" Id="R9fa561c3693048f4" /><Relationship Type="http://schemas.openxmlformats.org/officeDocument/2006/relationships/slide" Target="/ppt/slides/slide4.xml" Id="Reddeb95ee8ff42d0" /><Relationship Type="http://schemas.openxmlformats.org/officeDocument/2006/relationships/slide" Target="/ppt/slides/slide5.xml" Id="R39b6874f56a94703" /><Relationship Type="http://schemas.openxmlformats.org/officeDocument/2006/relationships/slide" Target="/ppt/slides/slide6.xml" Id="R2c8f6e5e717a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e671331cc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91929dfed4a8f" /><Relationship Type="http://schemas.openxmlformats.org/officeDocument/2006/relationships/theme" Target="/ppt/slideMasters/theme/theme1.xml" Id="R1c57792adb08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91929dfed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d0d57bc68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05162c78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572a047a2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1f37b21eb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99b5ccdc7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f7e96c3c8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4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KAPITAL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