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04153bec4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57ac1a5754b33"/>
  </p:sldMasterIdLst>
  <p:sldIdLst>
    <p:sldId xmlns:r="http://schemas.openxmlformats.org/officeDocument/2006/relationships" id="256" r:id="R22601b826e854111"/>
    <p:sldId xmlns:r="http://schemas.openxmlformats.org/officeDocument/2006/relationships" id="257" r:id="R6b3e2668877a457d"/>
    <p:sldId xmlns:r="http://schemas.openxmlformats.org/officeDocument/2006/relationships" id="258" r:id="R456c80861eb6415b"/>
    <p:sldId xmlns:r="http://schemas.openxmlformats.org/officeDocument/2006/relationships" id="259" r:id="Rb9e495ab143f43d2"/>
    <p:sldId xmlns:r="http://schemas.openxmlformats.org/officeDocument/2006/relationships" id="260" r:id="R77a49996c3ea41a0"/>
    <p:sldId xmlns:r="http://schemas.openxmlformats.org/officeDocument/2006/relationships" id="261" r:id="R3c9368cf796746ed"/>
    <p:sldId xmlns:r="http://schemas.openxmlformats.org/officeDocument/2006/relationships" id="262" r:id="Rc00b388ae990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57ac1a5754b33" /><Relationship Type="http://schemas.openxmlformats.org/officeDocument/2006/relationships/slide" Target="/ppt/slides/slide1.xml" Id="R22601b826e854111" /><Relationship Type="http://schemas.openxmlformats.org/officeDocument/2006/relationships/slide" Target="/ppt/slides/slide2.xml" Id="R6b3e2668877a457d" /><Relationship Type="http://schemas.openxmlformats.org/officeDocument/2006/relationships/slide" Target="/ppt/slides/slide3.xml" Id="R456c80861eb6415b" /><Relationship Type="http://schemas.openxmlformats.org/officeDocument/2006/relationships/slide" Target="/ppt/slides/slide4.xml" Id="Rb9e495ab143f43d2" /><Relationship Type="http://schemas.openxmlformats.org/officeDocument/2006/relationships/slide" Target="/ppt/slides/slide5.xml" Id="R77a49996c3ea41a0" /><Relationship Type="http://schemas.openxmlformats.org/officeDocument/2006/relationships/slide" Target="/ppt/slides/slide6.xml" Id="R3c9368cf796746ed" /><Relationship Type="http://schemas.openxmlformats.org/officeDocument/2006/relationships/slide" Target="/ppt/slides/slide7.xml" Id="Rc00b388ae990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603075d23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7c8070297423f" /><Relationship Type="http://schemas.openxmlformats.org/officeDocument/2006/relationships/theme" Target="/ppt/slideMasters/theme/theme1.xml" Id="Racff923beda3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7c8070297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b0c1ff06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6b2950224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0bfa22351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50cb2a38a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aa80a4db2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2ec86449f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b8375b8e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WESTSIDE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WESTSIDE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97 877 441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99 066 283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HOLDING 2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TYCOON HOLDING 2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60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