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06a4afa64142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9d8aaa3d4a4924"/>
  </p:sldMasterIdLst>
  <p:sldIdLst>
    <p:sldId xmlns:r="http://schemas.openxmlformats.org/officeDocument/2006/relationships" id="256" r:id="Rcc2de8f2a32e4033"/>
    <p:sldId xmlns:r="http://schemas.openxmlformats.org/officeDocument/2006/relationships" id="257" r:id="R779e3d9b04e04349"/>
    <p:sldId xmlns:r="http://schemas.openxmlformats.org/officeDocument/2006/relationships" id="258" r:id="Rb9fc39d0e95341a4"/>
    <p:sldId xmlns:r="http://schemas.openxmlformats.org/officeDocument/2006/relationships" id="259" r:id="R08fdba9d89a64ace"/>
    <p:sldId xmlns:r="http://schemas.openxmlformats.org/officeDocument/2006/relationships" id="260" r:id="R39345ba90ffe4869"/>
    <p:sldId xmlns:r="http://schemas.openxmlformats.org/officeDocument/2006/relationships" id="261" r:id="R604031a01ba942c8"/>
    <p:sldId xmlns:r="http://schemas.openxmlformats.org/officeDocument/2006/relationships" id="262" r:id="Rd20a999374f6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d8aaa3d4a4924" /><Relationship Type="http://schemas.openxmlformats.org/officeDocument/2006/relationships/slide" Target="/ppt/slides/slide1.xml" Id="Rcc2de8f2a32e4033" /><Relationship Type="http://schemas.openxmlformats.org/officeDocument/2006/relationships/slide" Target="/ppt/slides/slide2.xml" Id="R779e3d9b04e04349" /><Relationship Type="http://schemas.openxmlformats.org/officeDocument/2006/relationships/slide" Target="/ppt/slides/slide3.xml" Id="Rb9fc39d0e95341a4" /><Relationship Type="http://schemas.openxmlformats.org/officeDocument/2006/relationships/slide" Target="/ppt/slides/slide4.xml" Id="R08fdba9d89a64ace" /><Relationship Type="http://schemas.openxmlformats.org/officeDocument/2006/relationships/slide" Target="/ppt/slides/slide5.xml" Id="R39345ba90ffe4869" /><Relationship Type="http://schemas.openxmlformats.org/officeDocument/2006/relationships/slide" Target="/ppt/slides/slide6.xml" Id="R604031a01ba942c8" /><Relationship Type="http://schemas.openxmlformats.org/officeDocument/2006/relationships/slide" Target="/ppt/slides/slide7.xml" Id="Rd20a999374f6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64d5773304a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a6ae906db40b2" /><Relationship Type="http://schemas.openxmlformats.org/officeDocument/2006/relationships/theme" Target="/ppt/slideMasters/theme/theme1.xml" Id="R2fe0c380ac224e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4a6ae906db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54d4dc5e6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5e57f5d1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0488edc87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4fdb97e70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876b872d340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bfb2664274f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6c41ef8614e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