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09a5d9996a41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5bbd66365d4631"/>
  </p:sldMasterIdLst>
  <p:sldIdLst>
    <p:sldId xmlns:r="http://schemas.openxmlformats.org/officeDocument/2006/relationships" id="256" r:id="Rda5b6e37885e4076"/>
    <p:sldId xmlns:r="http://schemas.openxmlformats.org/officeDocument/2006/relationships" id="257" r:id="R9b14659414594507"/>
    <p:sldId xmlns:r="http://schemas.openxmlformats.org/officeDocument/2006/relationships" id="258" r:id="R913fd9c4a69b48b4"/>
    <p:sldId xmlns:r="http://schemas.openxmlformats.org/officeDocument/2006/relationships" id="259" r:id="R02249bf021f543a2"/>
    <p:sldId xmlns:r="http://schemas.openxmlformats.org/officeDocument/2006/relationships" id="260" r:id="R1f2121f0cf4841a1"/>
    <p:sldId xmlns:r="http://schemas.openxmlformats.org/officeDocument/2006/relationships" id="261" r:id="Rb5a29955f4f64b08"/>
    <p:sldId xmlns:r="http://schemas.openxmlformats.org/officeDocument/2006/relationships" id="262" r:id="R4810a0ccf22540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5bbd66365d4631" /><Relationship Type="http://schemas.openxmlformats.org/officeDocument/2006/relationships/slide" Target="/ppt/slides/slide1.xml" Id="Rda5b6e37885e4076" /><Relationship Type="http://schemas.openxmlformats.org/officeDocument/2006/relationships/slide" Target="/ppt/slides/slide2.xml" Id="R9b14659414594507" /><Relationship Type="http://schemas.openxmlformats.org/officeDocument/2006/relationships/slide" Target="/ppt/slides/slide3.xml" Id="R913fd9c4a69b48b4" /><Relationship Type="http://schemas.openxmlformats.org/officeDocument/2006/relationships/slide" Target="/ppt/slides/slide4.xml" Id="R02249bf021f543a2" /><Relationship Type="http://schemas.openxmlformats.org/officeDocument/2006/relationships/slide" Target="/ppt/slides/slide5.xml" Id="R1f2121f0cf4841a1" /><Relationship Type="http://schemas.openxmlformats.org/officeDocument/2006/relationships/slide" Target="/ppt/slides/slide6.xml" Id="Rb5a29955f4f64b08" /><Relationship Type="http://schemas.openxmlformats.org/officeDocument/2006/relationships/slide" Target="/ppt/slides/slide7.xml" Id="R4810a0ccf22540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6561d86d514e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62a86105d45d2" /><Relationship Type="http://schemas.openxmlformats.org/officeDocument/2006/relationships/theme" Target="/ppt/slideMasters/theme/theme1.xml" Id="Rab7f29be596b45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262a86105d45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5197194754c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0f9468f8448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b3790c89a44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3fd2664c142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8dc2f327b4a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9e1ffe3bf49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bd97b32aa42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BRANTENBORG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BRANTENBORG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BRANTENBORG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BRANTENBORG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BRANTENBORG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BRANTENBORG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141 961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−365 990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−942 094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33 339 391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33 963 994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BRANTENBORG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JOACHIM SKEDSMO WAHLSTRØM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BRANTENBORG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Orreveien 11D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wahlstrom@outlook.com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930 374 423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BRANTENBORG AS</a:t>
            </a:r>
          </a:p>
        </p:txBody>
      </p:sp>
    </p:spTree>
  </p:cSld>
  <p:clrMapOvr>
    <a:masterClrMapping xmlns:a="http://schemas.openxmlformats.org/drawingml/2006/main"/>
  </p:clrMapOvr>
</p:sld>
</file>