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9ae8b32dfc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11d4dd36345c1"/>
  </p:sldMasterIdLst>
  <p:sldIdLst>
    <p:sldId xmlns:r="http://schemas.openxmlformats.org/officeDocument/2006/relationships" id="256" r:id="R8b1f9f0d9dd541bb"/>
    <p:sldId xmlns:r="http://schemas.openxmlformats.org/officeDocument/2006/relationships" id="257" r:id="R7c403b1983f74c33"/>
    <p:sldId xmlns:r="http://schemas.openxmlformats.org/officeDocument/2006/relationships" id="258" r:id="Rc7fa5e8db49f40e8"/>
    <p:sldId xmlns:r="http://schemas.openxmlformats.org/officeDocument/2006/relationships" id="259" r:id="Rd3d2797aa6c449ab"/>
    <p:sldId xmlns:r="http://schemas.openxmlformats.org/officeDocument/2006/relationships" id="260" r:id="Rf6a5fe0014434566"/>
    <p:sldId xmlns:r="http://schemas.openxmlformats.org/officeDocument/2006/relationships" id="261" r:id="R56c193f6cd6c4dd3"/>
    <p:sldId xmlns:r="http://schemas.openxmlformats.org/officeDocument/2006/relationships" id="262" r:id="Rd8c2a087e94e49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11d4dd36345c1" /><Relationship Type="http://schemas.openxmlformats.org/officeDocument/2006/relationships/slide" Target="/ppt/slides/slide1.xml" Id="R8b1f9f0d9dd541bb" /><Relationship Type="http://schemas.openxmlformats.org/officeDocument/2006/relationships/slide" Target="/ppt/slides/slide2.xml" Id="R7c403b1983f74c33" /><Relationship Type="http://schemas.openxmlformats.org/officeDocument/2006/relationships/slide" Target="/ppt/slides/slide3.xml" Id="Rc7fa5e8db49f40e8" /><Relationship Type="http://schemas.openxmlformats.org/officeDocument/2006/relationships/slide" Target="/ppt/slides/slide4.xml" Id="Rd3d2797aa6c449ab" /><Relationship Type="http://schemas.openxmlformats.org/officeDocument/2006/relationships/slide" Target="/ppt/slides/slide5.xml" Id="Rf6a5fe0014434566" /><Relationship Type="http://schemas.openxmlformats.org/officeDocument/2006/relationships/slide" Target="/ppt/slides/slide6.xml" Id="R56c193f6cd6c4dd3" /><Relationship Type="http://schemas.openxmlformats.org/officeDocument/2006/relationships/slide" Target="/ppt/slides/slide7.xml" Id="Rd8c2a087e94e49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abba5169b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307b3b20419b" /><Relationship Type="http://schemas.openxmlformats.org/officeDocument/2006/relationships/theme" Target="/ppt/slideMasters/theme/theme1.xml" Id="Rd842e1ba39b0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68307b3b20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a78b54341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9278becff49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aca1b75b448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9d66b053a41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bc239055c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3ecc2a6a2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ec17ac511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ble etablert [år] og holder til i Fosser.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GREPPERUD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Botnersæterveien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1963 Fosser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930 354 600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