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7913b11d7141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4830ec2c94f2e"/>
  </p:sldMasterIdLst>
  <p:sldIdLst>
    <p:sldId xmlns:r="http://schemas.openxmlformats.org/officeDocument/2006/relationships" id="256" r:id="Rf1685403eda34742"/>
    <p:sldId xmlns:r="http://schemas.openxmlformats.org/officeDocument/2006/relationships" id="257" r:id="Rdf8a1b25c4ed4ced"/>
    <p:sldId xmlns:r="http://schemas.openxmlformats.org/officeDocument/2006/relationships" id="258" r:id="R0d29151b74fe4278"/>
    <p:sldId xmlns:r="http://schemas.openxmlformats.org/officeDocument/2006/relationships" id="259" r:id="R95bbdee0b98e4d2d"/>
    <p:sldId xmlns:r="http://schemas.openxmlformats.org/officeDocument/2006/relationships" id="260" r:id="R800efff970c74c22"/>
    <p:sldId xmlns:r="http://schemas.openxmlformats.org/officeDocument/2006/relationships" id="261" r:id="Rb263e56c624a4d24"/>
    <p:sldId xmlns:r="http://schemas.openxmlformats.org/officeDocument/2006/relationships" id="262" r:id="Re318c5d224c642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4830ec2c94f2e" /><Relationship Type="http://schemas.openxmlformats.org/officeDocument/2006/relationships/slide" Target="/ppt/slides/slide1.xml" Id="Rf1685403eda34742" /><Relationship Type="http://schemas.openxmlformats.org/officeDocument/2006/relationships/slide" Target="/ppt/slides/slide2.xml" Id="Rdf8a1b25c4ed4ced" /><Relationship Type="http://schemas.openxmlformats.org/officeDocument/2006/relationships/slide" Target="/ppt/slides/slide3.xml" Id="R0d29151b74fe4278" /><Relationship Type="http://schemas.openxmlformats.org/officeDocument/2006/relationships/slide" Target="/ppt/slides/slide4.xml" Id="R95bbdee0b98e4d2d" /><Relationship Type="http://schemas.openxmlformats.org/officeDocument/2006/relationships/slide" Target="/ppt/slides/slide5.xml" Id="R800efff970c74c22" /><Relationship Type="http://schemas.openxmlformats.org/officeDocument/2006/relationships/slide" Target="/ppt/slides/slide6.xml" Id="Rb263e56c624a4d24" /><Relationship Type="http://schemas.openxmlformats.org/officeDocument/2006/relationships/slide" Target="/ppt/slides/slide7.xml" Id="Re318c5d224c642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37d659ae043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e1aa0df5f4b42" /><Relationship Type="http://schemas.openxmlformats.org/officeDocument/2006/relationships/theme" Target="/ppt/slideMasters/theme/theme1.xml" Id="R65cbf8e2a6cb4d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ce1aa0df5f4b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e3dff408149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8ae6797e74a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aff650dde42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3fd660e5c43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d52c531904c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94e21a67d42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e5151c7254f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ELVEBYEN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ELVEBYEN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ELVEBYEN REGNSKAP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ELVEBYEN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ELVEBYEN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ELVEBYEN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445 513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ELVEBYEN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HØYANFJELLET 10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ELVEBYEN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Liasvingen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930 353 221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ELVEBYEN REGNSKAP AS</a:t>
            </a:r>
          </a:p>
        </p:txBody>
      </p:sp>
    </p:spTree>
  </p:cSld>
  <p:clrMapOvr>
    <a:masterClrMapping xmlns:a="http://schemas.openxmlformats.org/drawingml/2006/main"/>
  </p:clrMapOvr>
</p:sld>
</file>