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da1c187e7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14ad4140c4b79"/>
  </p:sldMasterIdLst>
  <p:sldIdLst>
    <p:sldId xmlns:r="http://schemas.openxmlformats.org/officeDocument/2006/relationships" id="256" r:id="R25d555889db247c5"/>
    <p:sldId xmlns:r="http://schemas.openxmlformats.org/officeDocument/2006/relationships" id="257" r:id="Rcc48f1ccd8b442dc"/>
    <p:sldId xmlns:r="http://schemas.openxmlformats.org/officeDocument/2006/relationships" id="258" r:id="R0cd5010d80724ba6"/>
    <p:sldId xmlns:r="http://schemas.openxmlformats.org/officeDocument/2006/relationships" id="259" r:id="R7a33408e4f394cf9"/>
    <p:sldId xmlns:r="http://schemas.openxmlformats.org/officeDocument/2006/relationships" id="260" r:id="Rf62bc47f9d6f461b"/>
    <p:sldId xmlns:r="http://schemas.openxmlformats.org/officeDocument/2006/relationships" id="261" r:id="Rf9c30e6cb1d54bd3"/>
    <p:sldId xmlns:r="http://schemas.openxmlformats.org/officeDocument/2006/relationships" id="262" r:id="R8b102ae33b8a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14ad4140c4b79" /><Relationship Type="http://schemas.openxmlformats.org/officeDocument/2006/relationships/slide" Target="/ppt/slides/slide1.xml" Id="R25d555889db247c5" /><Relationship Type="http://schemas.openxmlformats.org/officeDocument/2006/relationships/slide" Target="/ppt/slides/slide2.xml" Id="Rcc48f1ccd8b442dc" /><Relationship Type="http://schemas.openxmlformats.org/officeDocument/2006/relationships/slide" Target="/ppt/slides/slide3.xml" Id="R0cd5010d80724ba6" /><Relationship Type="http://schemas.openxmlformats.org/officeDocument/2006/relationships/slide" Target="/ppt/slides/slide4.xml" Id="R7a33408e4f394cf9" /><Relationship Type="http://schemas.openxmlformats.org/officeDocument/2006/relationships/slide" Target="/ppt/slides/slide5.xml" Id="Rf62bc47f9d6f461b" /><Relationship Type="http://schemas.openxmlformats.org/officeDocument/2006/relationships/slide" Target="/ppt/slides/slide6.xml" Id="Rf9c30e6cb1d54bd3" /><Relationship Type="http://schemas.openxmlformats.org/officeDocument/2006/relationships/slide" Target="/ppt/slides/slide7.xml" Id="R8b102ae33b8a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c77234535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0f98687a64d12" /><Relationship Type="http://schemas.openxmlformats.org/officeDocument/2006/relationships/theme" Target="/ppt/slideMasters/theme/theme1.xml" Id="R15bb6c8eb33b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0f98687a6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91e6b3673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d0cd73e0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59012e4c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6f8a5b61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0f2f04d8843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aa29c3f05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df7dd22ed4d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