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d83cd2cd6f4c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307a93331e4f2a"/>
  </p:sldMasterIdLst>
  <p:sldIdLst>
    <p:sldId xmlns:r="http://schemas.openxmlformats.org/officeDocument/2006/relationships" id="256" r:id="R130c68d3bd4b4329"/>
    <p:sldId xmlns:r="http://schemas.openxmlformats.org/officeDocument/2006/relationships" id="257" r:id="R951e737143084e92"/>
    <p:sldId xmlns:r="http://schemas.openxmlformats.org/officeDocument/2006/relationships" id="258" r:id="Re788c54e80ca4af8"/>
    <p:sldId xmlns:r="http://schemas.openxmlformats.org/officeDocument/2006/relationships" id="259" r:id="R9e370e7b2e5d432a"/>
    <p:sldId xmlns:r="http://schemas.openxmlformats.org/officeDocument/2006/relationships" id="260" r:id="Rb172a9c7980f488d"/>
    <p:sldId xmlns:r="http://schemas.openxmlformats.org/officeDocument/2006/relationships" id="261" r:id="Re5272f35453f47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307a93331e4f2a" /><Relationship Type="http://schemas.openxmlformats.org/officeDocument/2006/relationships/slide" Target="/ppt/slides/slide1.xml" Id="R130c68d3bd4b4329" /><Relationship Type="http://schemas.openxmlformats.org/officeDocument/2006/relationships/slide" Target="/ppt/slides/slide2.xml" Id="R951e737143084e92" /><Relationship Type="http://schemas.openxmlformats.org/officeDocument/2006/relationships/slide" Target="/ppt/slides/slide3.xml" Id="Re788c54e80ca4af8" /><Relationship Type="http://schemas.openxmlformats.org/officeDocument/2006/relationships/slide" Target="/ppt/slides/slide4.xml" Id="R9e370e7b2e5d432a" /><Relationship Type="http://schemas.openxmlformats.org/officeDocument/2006/relationships/slide" Target="/ppt/slides/slide5.xml" Id="Rb172a9c7980f488d" /><Relationship Type="http://schemas.openxmlformats.org/officeDocument/2006/relationships/slide" Target="/ppt/slides/slide6.xml" Id="Re5272f35453f47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62f7ce8bb34b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f0a491d6914eea" /><Relationship Type="http://schemas.openxmlformats.org/officeDocument/2006/relationships/theme" Target="/ppt/slideMasters/theme/theme1.xml" Id="R232e971d693a49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f0a491d6914e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4d6ef198754c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0be2df833246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d1f9c39b4844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fbb4475ff042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617c750bfb4c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b41c1887a849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ZENITH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Futevegen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6030 Langevåg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19 87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ronny@zenithelektro.no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930 349 607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