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e7aaf29216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5a06b10ab4cdc"/>
  </p:sldMasterIdLst>
  <p:sldIdLst>
    <p:sldId xmlns:r="http://schemas.openxmlformats.org/officeDocument/2006/relationships" id="256" r:id="Rf37114e91ad34719"/>
    <p:sldId xmlns:r="http://schemas.openxmlformats.org/officeDocument/2006/relationships" id="257" r:id="R2bcba3c820f5444d"/>
    <p:sldId xmlns:r="http://schemas.openxmlformats.org/officeDocument/2006/relationships" id="258" r:id="R0aca1d3294944b60"/>
    <p:sldId xmlns:r="http://schemas.openxmlformats.org/officeDocument/2006/relationships" id="259" r:id="Rb6047a91022e4fb1"/>
    <p:sldId xmlns:r="http://schemas.openxmlformats.org/officeDocument/2006/relationships" id="260" r:id="R71f8f4a86d24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5a06b10ab4cdc" /><Relationship Type="http://schemas.openxmlformats.org/officeDocument/2006/relationships/slide" Target="/ppt/slides/slide1.xml" Id="Rf37114e91ad34719" /><Relationship Type="http://schemas.openxmlformats.org/officeDocument/2006/relationships/slide" Target="/ppt/slides/slide2.xml" Id="R2bcba3c820f5444d" /><Relationship Type="http://schemas.openxmlformats.org/officeDocument/2006/relationships/slide" Target="/ppt/slides/slide3.xml" Id="R0aca1d3294944b60" /><Relationship Type="http://schemas.openxmlformats.org/officeDocument/2006/relationships/slide" Target="/ppt/slides/slide4.xml" Id="Rb6047a91022e4fb1" /><Relationship Type="http://schemas.openxmlformats.org/officeDocument/2006/relationships/slide" Target="/ppt/slides/slide5.xml" Id="R71f8f4a86d24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c4713a7b7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c0a86ce5d428d" /><Relationship Type="http://schemas.openxmlformats.org/officeDocument/2006/relationships/theme" Target="/ppt/slideMasters/theme/theme1.xml" Id="R4aa5425847e049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c0a86ce5d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a66efdac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4e12ba54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c4a00a8ca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93da73fa3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4fe57a12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