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75aac284a54b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eb9451d88b41d4"/>
  </p:sldMasterIdLst>
  <p:sldIdLst>
    <p:sldId xmlns:r="http://schemas.openxmlformats.org/officeDocument/2006/relationships" id="256" r:id="R5a5c5f6833c24e27"/>
    <p:sldId xmlns:r="http://schemas.openxmlformats.org/officeDocument/2006/relationships" id="257" r:id="R1dc241ae3afb4f45"/>
    <p:sldId xmlns:r="http://schemas.openxmlformats.org/officeDocument/2006/relationships" id="258" r:id="Rbeb0b6f4122a429f"/>
    <p:sldId xmlns:r="http://schemas.openxmlformats.org/officeDocument/2006/relationships" id="259" r:id="Rc80dc156f25a4f0e"/>
    <p:sldId xmlns:r="http://schemas.openxmlformats.org/officeDocument/2006/relationships" id="260" r:id="R367fb557dcaa4fbf"/>
    <p:sldId xmlns:r="http://schemas.openxmlformats.org/officeDocument/2006/relationships" id="261" r:id="R82197458ea664379"/>
    <p:sldId xmlns:r="http://schemas.openxmlformats.org/officeDocument/2006/relationships" id="262" r:id="R2d03c430f00144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b9451d88b41d4" /><Relationship Type="http://schemas.openxmlformats.org/officeDocument/2006/relationships/slide" Target="/ppt/slides/slide1.xml" Id="R5a5c5f6833c24e27" /><Relationship Type="http://schemas.openxmlformats.org/officeDocument/2006/relationships/slide" Target="/ppt/slides/slide2.xml" Id="R1dc241ae3afb4f45" /><Relationship Type="http://schemas.openxmlformats.org/officeDocument/2006/relationships/slide" Target="/ppt/slides/slide3.xml" Id="Rbeb0b6f4122a429f" /><Relationship Type="http://schemas.openxmlformats.org/officeDocument/2006/relationships/slide" Target="/ppt/slides/slide4.xml" Id="Rc80dc156f25a4f0e" /><Relationship Type="http://schemas.openxmlformats.org/officeDocument/2006/relationships/slide" Target="/ppt/slides/slide5.xml" Id="R367fb557dcaa4fbf" /><Relationship Type="http://schemas.openxmlformats.org/officeDocument/2006/relationships/slide" Target="/ppt/slides/slide6.xml" Id="R82197458ea664379" /><Relationship Type="http://schemas.openxmlformats.org/officeDocument/2006/relationships/slide" Target="/ppt/slides/slide7.xml" Id="R2d03c430f00144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4e486fb544c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6f4785edd43d0" /><Relationship Type="http://schemas.openxmlformats.org/officeDocument/2006/relationships/theme" Target="/ppt/slideMasters/theme/theme1.xml" Id="Rea8c6cc220964d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26f4785edd43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9e245b6e048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2b9f7d80b4e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6a3ed18b248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0ce196e2246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7293ca6124c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95c303a014b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80947fe7c42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NORNES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NORNES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6 745 971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6 810 784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NORNES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Klippavegen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