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05c3a88cf644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399fcc36fe4ebe"/>
  </p:sldMasterIdLst>
  <p:sldIdLst>
    <p:sldId xmlns:r="http://schemas.openxmlformats.org/officeDocument/2006/relationships" id="256" r:id="R0e657a0cc5f74e64"/>
    <p:sldId xmlns:r="http://schemas.openxmlformats.org/officeDocument/2006/relationships" id="257" r:id="Rc361d1b6d0cf442d"/>
    <p:sldId xmlns:r="http://schemas.openxmlformats.org/officeDocument/2006/relationships" id="258" r:id="Rd9261ee27a4c4981"/>
    <p:sldId xmlns:r="http://schemas.openxmlformats.org/officeDocument/2006/relationships" id="259" r:id="R9099c82dba2b47a1"/>
    <p:sldId xmlns:r="http://schemas.openxmlformats.org/officeDocument/2006/relationships" id="260" r:id="R78f2ba687dfe4d87"/>
    <p:sldId xmlns:r="http://schemas.openxmlformats.org/officeDocument/2006/relationships" id="261" r:id="R3d2f8ef6675b47b4"/>
    <p:sldId xmlns:r="http://schemas.openxmlformats.org/officeDocument/2006/relationships" id="262" r:id="Rfe16d955a6ce47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399fcc36fe4ebe" /><Relationship Type="http://schemas.openxmlformats.org/officeDocument/2006/relationships/slide" Target="/ppt/slides/slide1.xml" Id="R0e657a0cc5f74e64" /><Relationship Type="http://schemas.openxmlformats.org/officeDocument/2006/relationships/slide" Target="/ppt/slides/slide2.xml" Id="Rc361d1b6d0cf442d" /><Relationship Type="http://schemas.openxmlformats.org/officeDocument/2006/relationships/slide" Target="/ppt/slides/slide3.xml" Id="Rd9261ee27a4c4981" /><Relationship Type="http://schemas.openxmlformats.org/officeDocument/2006/relationships/slide" Target="/ppt/slides/slide4.xml" Id="R9099c82dba2b47a1" /><Relationship Type="http://schemas.openxmlformats.org/officeDocument/2006/relationships/slide" Target="/ppt/slides/slide5.xml" Id="R78f2ba687dfe4d87" /><Relationship Type="http://schemas.openxmlformats.org/officeDocument/2006/relationships/slide" Target="/ppt/slides/slide6.xml" Id="R3d2f8ef6675b47b4" /><Relationship Type="http://schemas.openxmlformats.org/officeDocument/2006/relationships/slide" Target="/ppt/slides/slide7.xml" Id="Rfe16d955a6ce47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4b8db3549547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9de4ffc434f27" /><Relationship Type="http://schemas.openxmlformats.org/officeDocument/2006/relationships/theme" Target="/ppt/slideMasters/theme/theme1.xml" Id="Rd8dfb9d4b44c4f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99de4ffc434f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65836a2ba40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3f93eab9c4a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05511aa9343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66da7d6d849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6060c80254c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469e156a34e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e6d9ebda142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ODDAGATA 13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ODDAGATA 13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EEK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