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08786632c64ba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23a1a8c75c4567"/>
  </p:sldMasterIdLst>
  <p:sldIdLst>
    <p:sldId xmlns:r="http://schemas.openxmlformats.org/officeDocument/2006/relationships" id="256" r:id="Rd2745e6693e74d8a"/>
    <p:sldId xmlns:r="http://schemas.openxmlformats.org/officeDocument/2006/relationships" id="257" r:id="Re0e0bbaac92145d9"/>
    <p:sldId xmlns:r="http://schemas.openxmlformats.org/officeDocument/2006/relationships" id="258" r:id="R022aefad52934d32"/>
    <p:sldId xmlns:r="http://schemas.openxmlformats.org/officeDocument/2006/relationships" id="259" r:id="Rb1dd94feaefa49ee"/>
    <p:sldId xmlns:r="http://schemas.openxmlformats.org/officeDocument/2006/relationships" id="260" r:id="R405fec98bdd9433d"/>
    <p:sldId xmlns:r="http://schemas.openxmlformats.org/officeDocument/2006/relationships" id="261" r:id="R2ad0e92f18ea43ee"/>
    <p:sldId xmlns:r="http://schemas.openxmlformats.org/officeDocument/2006/relationships" id="262" r:id="R4ee724eeb90b431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23a1a8c75c4567" /><Relationship Type="http://schemas.openxmlformats.org/officeDocument/2006/relationships/slide" Target="/ppt/slides/slide1.xml" Id="Rd2745e6693e74d8a" /><Relationship Type="http://schemas.openxmlformats.org/officeDocument/2006/relationships/slide" Target="/ppt/slides/slide2.xml" Id="Re0e0bbaac92145d9" /><Relationship Type="http://schemas.openxmlformats.org/officeDocument/2006/relationships/slide" Target="/ppt/slides/slide3.xml" Id="R022aefad52934d32" /><Relationship Type="http://schemas.openxmlformats.org/officeDocument/2006/relationships/slide" Target="/ppt/slides/slide4.xml" Id="Rb1dd94feaefa49ee" /><Relationship Type="http://schemas.openxmlformats.org/officeDocument/2006/relationships/slide" Target="/ppt/slides/slide5.xml" Id="R405fec98bdd9433d" /><Relationship Type="http://schemas.openxmlformats.org/officeDocument/2006/relationships/slide" Target="/ppt/slides/slide6.xml" Id="R2ad0e92f18ea43ee" /><Relationship Type="http://schemas.openxmlformats.org/officeDocument/2006/relationships/slide" Target="/ppt/slides/slide7.xml" Id="R4ee724eeb90b431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d7525459a045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2240a91a540af" /><Relationship Type="http://schemas.openxmlformats.org/officeDocument/2006/relationships/theme" Target="/ppt/slideMasters/theme/theme1.xml" Id="Rcd3f52dd646c48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2240a91a540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2aa904e1c498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03aabd4a0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66a7593bab44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560ecf1ba499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ff271d2f74a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f68b859f0a4f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1a82f008b244e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