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394de854ed4e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f649ca2beb4c9d"/>
  </p:sldMasterIdLst>
  <p:sldIdLst>
    <p:sldId xmlns:r="http://schemas.openxmlformats.org/officeDocument/2006/relationships" id="256" r:id="R32b31075807742d3"/>
    <p:sldId xmlns:r="http://schemas.openxmlformats.org/officeDocument/2006/relationships" id="257" r:id="R1b0e10c93a5b4d78"/>
    <p:sldId xmlns:r="http://schemas.openxmlformats.org/officeDocument/2006/relationships" id="258" r:id="R951644104dda4247"/>
    <p:sldId xmlns:r="http://schemas.openxmlformats.org/officeDocument/2006/relationships" id="259" r:id="R4460e48f82c2494b"/>
    <p:sldId xmlns:r="http://schemas.openxmlformats.org/officeDocument/2006/relationships" id="260" r:id="Rca71d21fe9824f37"/>
    <p:sldId xmlns:r="http://schemas.openxmlformats.org/officeDocument/2006/relationships" id="261" r:id="R5b9e3b68afec45e9"/>
    <p:sldId xmlns:r="http://schemas.openxmlformats.org/officeDocument/2006/relationships" id="262" r:id="Rc07d358f7b944d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649ca2beb4c9d" /><Relationship Type="http://schemas.openxmlformats.org/officeDocument/2006/relationships/slide" Target="/ppt/slides/slide1.xml" Id="R32b31075807742d3" /><Relationship Type="http://schemas.openxmlformats.org/officeDocument/2006/relationships/slide" Target="/ppt/slides/slide2.xml" Id="R1b0e10c93a5b4d78" /><Relationship Type="http://schemas.openxmlformats.org/officeDocument/2006/relationships/slide" Target="/ppt/slides/slide3.xml" Id="R951644104dda4247" /><Relationship Type="http://schemas.openxmlformats.org/officeDocument/2006/relationships/slide" Target="/ppt/slides/slide4.xml" Id="R4460e48f82c2494b" /><Relationship Type="http://schemas.openxmlformats.org/officeDocument/2006/relationships/slide" Target="/ppt/slides/slide5.xml" Id="Rca71d21fe9824f37" /><Relationship Type="http://schemas.openxmlformats.org/officeDocument/2006/relationships/slide" Target="/ppt/slides/slide6.xml" Id="R5b9e3b68afec45e9" /><Relationship Type="http://schemas.openxmlformats.org/officeDocument/2006/relationships/slide" Target="/ppt/slides/slide7.xml" Id="Rc07d358f7b944d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7be71288443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95190afd2474d" /><Relationship Type="http://schemas.openxmlformats.org/officeDocument/2006/relationships/theme" Target="/ppt/slideMasters/theme/theme1.xml" Id="Re9a11caa2a1642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495190afd247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3ee9fd78043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ca48cd69047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ebe5c7ce54d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6a0084c82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f69e4a75047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f7d56691743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16b039f7142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ALIZ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ALIZ INVEST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853 742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WINTHER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930 243 116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