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aa489e2cb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0042554d34526"/>
  </p:sldMasterIdLst>
  <p:sldIdLst>
    <p:sldId xmlns:r="http://schemas.openxmlformats.org/officeDocument/2006/relationships" id="256" r:id="Raed9615fb9ca4a3d"/>
    <p:sldId xmlns:r="http://schemas.openxmlformats.org/officeDocument/2006/relationships" id="257" r:id="R770ce9e5db54473c"/>
    <p:sldId xmlns:r="http://schemas.openxmlformats.org/officeDocument/2006/relationships" id="258" r:id="Re3b3ab013316450e"/>
    <p:sldId xmlns:r="http://schemas.openxmlformats.org/officeDocument/2006/relationships" id="259" r:id="R52508310b3e74770"/>
    <p:sldId xmlns:r="http://schemas.openxmlformats.org/officeDocument/2006/relationships" id="260" r:id="Re9e9a698d9ef4fea"/>
    <p:sldId xmlns:r="http://schemas.openxmlformats.org/officeDocument/2006/relationships" id="261" r:id="R9bf4f0efa17140ac"/>
    <p:sldId xmlns:r="http://schemas.openxmlformats.org/officeDocument/2006/relationships" id="262" r:id="Rcabdbdae6ad4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0042554d34526" /><Relationship Type="http://schemas.openxmlformats.org/officeDocument/2006/relationships/slide" Target="/ppt/slides/slide1.xml" Id="Raed9615fb9ca4a3d" /><Relationship Type="http://schemas.openxmlformats.org/officeDocument/2006/relationships/slide" Target="/ppt/slides/slide2.xml" Id="R770ce9e5db54473c" /><Relationship Type="http://schemas.openxmlformats.org/officeDocument/2006/relationships/slide" Target="/ppt/slides/slide3.xml" Id="Re3b3ab013316450e" /><Relationship Type="http://schemas.openxmlformats.org/officeDocument/2006/relationships/slide" Target="/ppt/slides/slide4.xml" Id="R52508310b3e74770" /><Relationship Type="http://schemas.openxmlformats.org/officeDocument/2006/relationships/slide" Target="/ppt/slides/slide5.xml" Id="Re9e9a698d9ef4fea" /><Relationship Type="http://schemas.openxmlformats.org/officeDocument/2006/relationships/slide" Target="/ppt/slides/slide6.xml" Id="R9bf4f0efa17140ac" /><Relationship Type="http://schemas.openxmlformats.org/officeDocument/2006/relationships/slide" Target="/ppt/slides/slide7.xml" Id="Rcabdbdae6ad4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0f842420b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2c258076946f9" /><Relationship Type="http://schemas.openxmlformats.org/officeDocument/2006/relationships/theme" Target="/ppt/slideMasters/theme/theme1.xml" Id="R49ce93f21f20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2c2580769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f9bc25699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86c4ff23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f581d215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bfe5b513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8781467b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9022c843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10f6ed12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BYGGESELSKAP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BYGGESELSKAP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Odda Plast AS, Holmavegen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