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2dc852603e4d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fab6e91f494c0d"/>
  </p:sldMasterIdLst>
  <p:sldIdLst>
    <p:sldId xmlns:r="http://schemas.openxmlformats.org/officeDocument/2006/relationships" id="256" r:id="R3fd642e928d54f3d"/>
    <p:sldId xmlns:r="http://schemas.openxmlformats.org/officeDocument/2006/relationships" id="257" r:id="R78b68e25d84f43cc"/>
    <p:sldId xmlns:r="http://schemas.openxmlformats.org/officeDocument/2006/relationships" id="258" r:id="Re3be7e2d9fa04935"/>
    <p:sldId xmlns:r="http://schemas.openxmlformats.org/officeDocument/2006/relationships" id="259" r:id="R905d7a830d454355"/>
    <p:sldId xmlns:r="http://schemas.openxmlformats.org/officeDocument/2006/relationships" id="260" r:id="R86890d4c77b44063"/>
    <p:sldId xmlns:r="http://schemas.openxmlformats.org/officeDocument/2006/relationships" id="261" r:id="R903bc368cfdf491f"/>
    <p:sldId xmlns:r="http://schemas.openxmlformats.org/officeDocument/2006/relationships" id="262" r:id="R279c3cd17e1d4d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ab6e91f494c0d" /><Relationship Type="http://schemas.openxmlformats.org/officeDocument/2006/relationships/slide" Target="/ppt/slides/slide1.xml" Id="R3fd642e928d54f3d" /><Relationship Type="http://schemas.openxmlformats.org/officeDocument/2006/relationships/slide" Target="/ppt/slides/slide2.xml" Id="R78b68e25d84f43cc" /><Relationship Type="http://schemas.openxmlformats.org/officeDocument/2006/relationships/slide" Target="/ppt/slides/slide3.xml" Id="Re3be7e2d9fa04935" /><Relationship Type="http://schemas.openxmlformats.org/officeDocument/2006/relationships/slide" Target="/ppt/slides/slide4.xml" Id="R905d7a830d454355" /><Relationship Type="http://schemas.openxmlformats.org/officeDocument/2006/relationships/slide" Target="/ppt/slides/slide5.xml" Id="R86890d4c77b44063" /><Relationship Type="http://schemas.openxmlformats.org/officeDocument/2006/relationships/slide" Target="/ppt/slides/slide6.xml" Id="R903bc368cfdf491f" /><Relationship Type="http://schemas.openxmlformats.org/officeDocument/2006/relationships/slide" Target="/ppt/slides/slide7.xml" Id="R279c3cd17e1d4d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ab1ce010047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3f29b814d4796" /><Relationship Type="http://schemas.openxmlformats.org/officeDocument/2006/relationships/theme" Target="/ppt/slideMasters/theme/theme1.xml" Id="Rfa394cb3f52c4a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53f29b814d47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0477b652442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55b5ac98c46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9378d333e41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b50bb253a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8c7b5233241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2356c7f1f4d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a7284d35f40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KRAN HORISONT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HORISONT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 HORISONT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HORISONT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HORISONT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HORISONT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1 137 954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22 707 105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23 154 721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HORISONT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KAMFJORD 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HORISONT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 Ruges vei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930 237 043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HORISONT AS</a:t>
            </a:r>
          </a:p>
        </p:txBody>
      </p:sp>
    </p:spTree>
  </p:cSld>
  <p:clrMapOvr>
    <a:masterClrMapping xmlns:a="http://schemas.openxmlformats.org/drawingml/2006/main"/>
  </p:clrMapOvr>
</p:sld>
</file>