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4feb2db88f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b124dd6f54927"/>
  </p:sldMasterIdLst>
  <p:sldIdLst>
    <p:sldId xmlns:r="http://schemas.openxmlformats.org/officeDocument/2006/relationships" id="256" r:id="R8ea4cbfe3e5540ec"/>
    <p:sldId xmlns:r="http://schemas.openxmlformats.org/officeDocument/2006/relationships" id="257" r:id="R1b091a54b73d436f"/>
    <p:sldId xmlns:r="http://schemas.openxmlformats.org/officeDocument/2006/relationships" id="258" r:id="R605d9bb2ba0945ce"/>
    <p:sldId xmlns:r="http://schemas.openxmlformats.org/officeDocument/2006/relationships" id="259" r:id="R53803c82e0514e27"/>
    <p:sldId xmlns:r="http://schemas.openxmlformats.org/officeDocument/2006/relationships" id="260" r:id="R2c5a51bcc7d94234"/>
    <p:sldId xmlns:r="http://schemas.openxmlformats.org/officeDocument/2006/relationships" id="261" r:id="Rcc884ed23299477f"/>
    <p:sldId xmlns:r="http://schemas.openxmlformats.org/officeDocument/2006/relationships" id="262" r:id="Ra0e69703f7a6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b124dd6f54927" /><Relationship Type="http://schemas.openxmlformats.org/officeDocument/2006/relationships/slide" Target="/ppt/slides/slide1.xml" Id="R8ea4cbfe3e5540ec" /><Relationship Type="http://schemas.openxmlformats.org/officeDocument/2006/relationships/slide" Target="/ppt/slides/slide2.xml" Id="R1b091a54b73d436f" /><Relationship Type="http://schemas.openxmlformats.org/officeDocument/2006/relationships/slide" Target="/ppt/slides/slide3.xml" Id="R605d9bb2ba0945ce" /><Relationship Type="http://schemas.openxmlformats.org/officeDocument/2006/relationships/slide" Target="/ppt/slides/slide4.xml" Id="R53803c82e0514e27" /><Relationship Type="http://schemas.openxmlformats.org/officeDocument/2006/relationships/slide" Target="/ppt/slides/slide5.xml" Id="R2c5a51bcc7d94234" /><Relationship Type="http://schemas.openxmlformats.org/officeDocument/2006/relationships/slide" Target="/ppt/slides/slide6.xml" Id="Rcc884ed23299477f" /><Relationship Type="http://schemas.openxmlformats.org/officeDocument/2006/relationships/slide" Target="/ppt/slides/slide7.xml" Id="Ra0e69703f7a6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f70819e55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b12dccfa14782" /><Relationship Type="http://schemas.openxmlformats.org/officeDocument/2006/relationships/theme" Target="/ppt/slideMasters/theme/theme1.xml" Id="Rc984d7b2ba7d41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b12dccfa1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7cb71af21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a5ccb9e8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65465d77f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e65b0ab4d49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0bb23770d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79fcc6519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984d86595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