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54a6bc17f141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8b159c74164625"/>
  </p:sldMasterIdLst>
  <p:sldIdLst>
    <p:sldId xmlns:r="http://schemas.openxmlformats.org/officeDocument/2006/relationships" id="256" r:id="Rd2eb059b3b484fe0"/>
    <p:sldId xmlns:r="http://schemas.openxmlformats.org/officeDocument/2006/relationships" id="257" r:id="R045b91fc78f14bc3"/>
    <p:sldId xmlns:r="http://schemas.openxmlformats.org/officeDocument/2006/relationships" id="258" r:id="R75496ef78128487c"/>
    <p:sldId xmlns:r="http://schemas.openxmlformats.org/officeDocument/2006/relationships" id="259" r:id="R156c7499f5974865"/>
    <p:sldId xmlns:r="http://schemas.openxmlformats.org/officeDocument/2006/relationships" id="260" r:id="R47824c4ba78e4689"/>
    <p:sldId xmlns:r="http://schemas.openxmlformats.org/officeDocument/2006/relationships" id="261" r:id="R6658d3f7053b45ce"/>
    <p:sldId xmlns:r="http://schemas.openxmlformats.org/officeDocument/2006/relationships" id="262" r:id="Rb1a6e914d91f44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b159c74164625" /><Relationship Type="http://schemas.openxmlformats.org/officeDocument/2006/relationships/slide" Target="/ppt/slides/slide1.xml" Id="Rd2eb059b3b484fe0" /><Relationship Type="http://schemas.openxmlformats.org/officeDocument/2006/relationships/slide" Target="/ppt/slides/slide2.xml" Id="R045b91fc78f14bc3" /><Relationship Type="http://schemas.openxmlformats.org/officeDocument/2006/relationships/slide" Target="/ppt/slides/slide3.xml" Id="R75496ef78128487c" /><Relationship Type="http://schemas.openxmlformats.org/officeDocument/2006/relationships/slide" Target="/ppt/slides/slide4.xml" Id="R156c7499f5974865" /><Relationship Type="http://schemas.openxmlformats.org/officeDocument/2006/relationships/slide" Target="/ppt/slides/slide5.xml" Id="R47824c4ba78e4689" /><Relationship Type="http://schemas.openxmlformats.org/officeDocument/2006/relationships/slide" Target="/ppt/slides/slide6.xml" Id="R6658d3f7053b45ce" /><Relationship Type="http://schemas.openxmlformats.org/officeDocument/2006/relationships/slide" Target="/ppt/slides/slide7.xml" Id="Rb1a6e914d91f44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ed421ee2a4c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9dd075ef14d76" /><Relationship Type="http://schemas.openxmlformats.org/officeDocument/2006/relationships/theme" Target="/ppt/slideMasters/theme/theme1.xml" Id="Re4be930b4dca49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79dd075ef14d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da3ace3c043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9e965a7ec46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68e8989b94a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e7832129e4f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3fc06492948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90511c0ac40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ad36cf29940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PASHBAME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PASHBAME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213 334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HARJO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Stallovegen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930 230 901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