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de9f5f1d44f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3bee537f34923"/>
  </p:sldMasterIdLst>
  <p:sldIdLst>
    <p:sldId xmlns:r="http://schemas.openxmlformats.org/officeDocument/2006/relationships" id="256" r:id="R7d7d7947ebbb451a"/>
    <p:sldId xmlns:r="http://schemas.openxmlformats.org/officeDocument/2006/relationships" id="257" r:id="Rac73f796b8cc4c15"/>
    <p:sldId xmlns:r="http://schemas.openxmlformats.org/officeDocument/2006/relationships" id="258" r:id="R40f3d270f6494cc4"/>
    <p:sldId xmlns:r="http://schemas.openxmlformats.org/officeDocument/2006/relationships" id="259" r:id="R33fe7ca6cf194205"/>
    <p:sldId xmlns:r="http://schemas.openxmlformats.org/officeDocument/2006/relationships" id="260" r:id="Rdbdbb8a45de5435b"/>
    <p:sldId xmlns:r="http://schemas.openxmlformats.org/officeDocument/2006/relationships" id="261" r:id="R2dc604b1f38b46cf"/>
    <p:sldId xmlns:r="http://schemas.openxmlformats.org/officeDocument/2006/relationships" id="262" r:id="Rbc941af011a8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3bee537f34923" /><Relationship Type="http://schemas.openxmlformats.org/officeDocument/2006/relationships/slide" Target="/ppt/slides/slide1.xml" Id="R7d7d7947ebbb451a" /><Relationship Type="http://schemas.openxmlformats.org/officeDocument/2006/relationships/slide" Target="/ppt/slides/slide2.xml" Id="Rac73f796b8cc4c15" /><Relationship Type="http://schemas.openxmlformats.org/officeDocument/2006/relationships/slide" Target="/ppt/slides/slide3.xml" Id="R40f3d270f6494cc4" /><Relationship Type="http://schemas.openxmlformats.org/officeDocument/2006/relationships/slide" Target="/ppt/slides/slide4.xml" Id="R33fe7ca6cf194205" /><Relationship Type="http://schemas.openxmlformats.org/officeDocument/2006/relationships/slide" Target="/ppt/slides/slide5.xml" Id="Rdbdbb8a45de5435b" /><Relationship Type="http://schemas.openxmlformats.org/officeDocument/2006/relationships/slide" Target="/ppt/slides/slide6.xml" Id="R2dc604b1f38b46cf" /><Relationship Type="http://schemas.openxmlformats.org/officeDocument/2006/relationships/slide" Target="/ppt/slides/slide7.xml" Id="Rbc941af011a8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4dc640385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55aaec8c14b4f" /><Relationship Type="http://schemas.openxmlformats.org/officeDocument/2006/relationships/theme" Target="/ppt/slideMasters/theme/theme1.xml" Id="Rab8a31238d37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55aaec8c14b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7623cbb094e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06954167e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65ca4e19e40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13a89525144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766b47c3a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28a433f4049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557f31095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