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a6a1c7b92543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8762364bc844eb"/>
  </p:sldMasterIdLst>
  <p:sldIdLst>
    <p:sldId xmlns:r="http://schemas.openxmlformats.org/officeDocument/2006/relationships" id="256" r:id="Rde073aaa6dce4ab8"/>
    <p:sldId xmlns:r="http://schemas.openxmlformats.org/officeDocument/2006/relationships" id="257" r:id="Ra4adf16686b14eae"/>
    <p:sldId xmlns:r="http://schemas.openxmlformats.org/officeDocument/2006/relationships" id="258" r:id="R013daf7d53424d4c"/>
    <p:sldId xmlns:r="http://schemas.openxmlformats.org/officeDocument/2006/relationships" id="259" r:id="R7771e77418544e3b"/>
    <p:sldId xmlns:r="http://schemas.openxmlformats.org/officeDocument/2006/relationships" id="260" r:id="Rf18166cd51f24455"/>
    <p:sldId xmlns:r="http://schemas.openxmlformats.org/officeDocument/2006/relationships" id="261" r:id="R2e81de77b3d94d1c"/>
    <p:sldId xmlns:r="http://schemas.openxmlformats.org/officeDocument/2006/relationships" id="262" r:id="R1a98d161b3134d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762364bc844eb" /><Relationship Type="http://schemas.openxmlformats.org/officeDocument/2006/relationships/slide" Target="/ppt/slides/slide1.xml" Id="Rde073aaa6dce4ab8" /><Relationship Type="http://schemas.openxmlformats.org/officeDocument/2006/relationships/slide" Target="/ppt/slides/slide2.xml" Id="Ra4adf16686b14eae" /><Relationship Type="http://schemas.openxmlformats.org/officeDocument/2006/relationships/slide" Target="/ppt/slides/slide3.xml" Id="R013daf7d53424d4c" /><Relationship Type="http://schemas.openxmlformats.org/officeDocument/2006/relationships/slide" Target="/ppt/slides/slide4.xml" Id="R7771e77418544e3b" /><Relationship Type="http://schemas.openxmlformats.org/officeDocument/2006/relationships/slide" Target="/ppt/slides/slide5.xml" Id="Rf18166cd51f24455" /><Relationship Type="http://schemas.openxmlformats.org/officeDocument/2006/relationships/slide" Target="/ppt/slides/slide6.xml" Id="R2e81de77b3d94d1c" /><Relationship Type="http://schemas.openxmlformats.org/officeDocument/2006/relationships/slide" Target="/ppt/slides/slide7.xml" Id="R1a98d161b3134d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89a94d4b70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3968f85b7417d" /><Relationship Type="http://schemas.openxmlformats.org/officeDocument/2006/relationships/theme" Target="/ppt/slideMasters/theme/theme1.xml" Id="R35d7c992902d42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33968f85b741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dd946b5d848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c8927091444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b3307d78448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5e7c40eb14b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7f086891542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a106db3ce46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a9538a71b41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 HOLDING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11 886 406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12 105 837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HELLER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Trøgstadveien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930 211 079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