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9efb166c8c49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04be529c964096"/>
  </p:sldMasterIdLst>
  <p:sldIdLst>
    <p:sldId xmlns:r="http://schemas.openxmlformats.org/officeDocument/2006/relationships" id="256" r:id="Re10ee6f57cf04304"/>
    <p:sldId xmlns:r="http://schemas.openxmlformats.org/officeDocument/2006/relationships" id="257" r:id="Rd7209424964a4dc1"/>
    <p:sldId xmlns:r="http://schemas.openxmlformats.org/officeDocument/2006/relationships" id="258" r:id="R198e15f015e24632"/>
    <p:sldId xmlns:r="http://schemas.openxmlformats.org/officeDocument/2006/relationships" id="259" r:id="R289893d223304dbc"/>
    <p:sldId xmlns:r="http://schemas.openxmlformats.org/officeDocument/2006/relationships" id="260" r:id="R0acc0fad63a7459e"/>
    <p:sldId xmlns:r="http://schemas.openxmlformats.org/officeDocument/2006/relationships" id="261" r:id="R726997ccd0bf4ce8"/>
    <p:sldId xmlns:r="http://schemas.openxmlformats.org/officeDocument/2006/relationships" id="262" r:id="Rd57d3c99f77e47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04be529c964096" /><Relationship Type="http://schemas.openxmlformats.org/officeDocument/2006/relationships/slide" Target="/ppt/slides/slide1.xml" Id="Re10ee6f57cf04304" /><Relationship Type="http://schemas.openxmlformats.org/officeDocument/2006/relationships/slide" Target="/ppt/slides/slide2.xml" Id="Rd7209424964a4dc1" /><Relationship Type="http://schemas.openxmlformats.org/officeDocument/2006/relationships/slide" Target="/ppt/slides/slide3.xml" Id="R198e15f015e24632" /><Relationship Type="http://schemas.openxmlformats.org/officeDocument/2006/relationships/slide" Target="/ppt/slides/slide4.xml" Id="R289893d223304dbc" /><Relationship Type="http://schemas.openxmlformats.org/officeDocument/2006/relationships/slide" Target="/ppt/slides/slide5.xml" Id="R0acc0fad63a7459e" /><Relationship Type="http://schemas.openxmlformats.org/officeDocument/2006/relationships/slide" Target="/ppt/slides/slide6.xml" Id="R726997ccd0bf4ce8" /><Relationship Type="http://schemas.openxmlformats.org/officeDocument/2006/relationships/slide" Target="/ppt/slides/slide7.xml" Id="Rd57d3c99f77e47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b1701530e44e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1fc43493b4cdb" /><Relationship Type="http://schemas.openxmlformats.org/officeDocument/2006/relationships/theme" Target="/ppt/slideMasters/theme/theme1.xml" Id="Rf428cd54a8a046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51fc43493b4c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39c245b704c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c125620884e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3e33db42448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6afa8cc1b4a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d3b20d2534c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b5504e0bc4b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61e103c5e45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NORLANDIA KANONEN 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KANONEN BARNEHAGE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22 267 836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1 702 280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1 520 150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2 322 298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9 347 023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BARNEHAGENE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 Johans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930 203 939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